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21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de Proudhon (259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2:05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2024-05-08T21:46:41Z</dcterms:created>
  <dcterms:modified xsi:type="dcterms:W3CDTF">2024-05-08T21:46:41Z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