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61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962_ca_object_representations_media_14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uvernement MR - NVA : suédois ou ikéomikaze ? (ARC-C AFF DIV 035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2024-05-17T11:23:49Z</dcterms:created>
  <dcterms:modified xsi:type="dcterms:W3CDTF">2024-05-17T11:23:49Z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