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492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oralistes sous l'Empire romain : philosophes et poêtes (1905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1:09:2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romantisme politique : question de politique extérieure (3265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sur l'Angleterre. Tome 1 (3272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sur l'Angleterre. Tome 2 (3272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a propriété (3280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2024-05-03T10:43:44Z</dcterms:created>
  <dcterms:modified xsi:type="dcterms:W3CDTF">2024-05-03T10:43:44Z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