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19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, origine et évolution : thèse communiste (3281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2024-07-05T18:11:01Z</dcterms:created>
  <dcterms:modified xsi:type="dcterms:W3CDTF">2024-07-05T18:11:01Z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