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189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entenaire des "équitables pionniers" à Rochdale : un siècle de coopération (1744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2:06:3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ions d'enseignement coopératif (1745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4:06:5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néralisation de l'association coopérative (1746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0:06:3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n Belgique. Tome II : la formation de la coopération 1880-1914 (192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0:09:3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n Belgique. Tome II : La formation de la coopération 1880-1914 (1924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2024-07-03T10:31:24Z</dcterms:created>
  <dcterms:modified xsi:type="dcterms:W3CDTF">2024-07-03T10:31:24Z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