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presProps" Target="presProps.xml"/>
  <Relationship Id="rId181" Type="http://schemas.openxmlformats.org/officeDocument/2006/relationships/viewProps" Target="viewProps.xml"/>
  <Relationship Id="rId18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6101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176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177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communales 1926 (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dispensable du citoyen belge : contenant les notions élémentaires de droit administratif et de nombreux renseignement usuels (11694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0:11:36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iittérature chrétienne primitive (11706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2:11:46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uisse & soviètes : histoire d'un conflit : l'xpulsion de la mission soviétique : l'assassinat impuni de Voraski : pourquoi l'URSS n'assistait pas à la conférence du désarmement (1229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1 at 10:12:18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-rendu divers (127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6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férences (1275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7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édités par l'Eglantine (Paris~ Bruxelles) (1275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1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l'Eglantine (1275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55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27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5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eunier contre la ville (13349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2 at 4:01:58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 fait le pouvoir soviétique pour réaliser la démocratie ? (1337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 2012 at 11:02:17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euvre de Camille Huysmans au ministère (14414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9:02:25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a recherche d'un Dieu (14448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2:02:19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haeren et le peuple (1471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7 2012 at 1:02:29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acchus Babeuf et le communisme (1480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2 at 9:02:03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ix de revient : sa détermination dans les entreprises aux différents échelons du cycle industriel de la matière : essai de normalisation (1494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10:02:28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: les sept soeurs (1524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2 at 10:03:15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 Payîs des Sotès (15245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2 at 11:03:26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nales des travaux publics de Belgique (1529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1:03:46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olchévisme, fascisme et démocratie (1536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2 at 4:03:22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ussie vers le socialisme : la discussion dans le Parti communiste de l'URSS (1552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2 at 12:03:34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ques documents sur le Secours ouvrier international, organisme de propagande de l'Internationale communiste (15651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1:03:06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XVIIe Congrès annuel tenu les5, 6 et 7 juin 1925 (15662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4:03:55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ganisation syndicale des métallurgistes en Belgique (1589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2:04:41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à l'histoire sociale de la Russie (1657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7 2012 at 9:04:37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quivoque (1680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11:05:23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Mussolini (1721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12:05:59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écurité dans l'industrie (174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10:06:13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ixantenaire d'Emile Vandervelde : compte-rendu de la fête intime organisée à la maison du Peuple de Bruxelles le 25 janvier 1926 (17553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1 2012 at 11:06:15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monétaire (1755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1 2012 at 12:06:06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de Masaryk (1764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4 2012 at 9:06:49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de Masaryk (1764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4 2012 at 9:06:01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aison perdue (1782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10:06:48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blèmes de la guerre civile (179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9:07:49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x confins de la médecine (189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12 at 10:08:21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répuscule des nations blanches (1920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1 2012 at 10:09:55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XIVe Congrès syndical tenu les 25, 26 et 27 juillet à la Maison du Peuple de Bruxelles (1921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1 2012 at 12:09:58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pour 1925 (19236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9:09:14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Ve Congrès syndical des 31 juillet, 1er et 2 août 1926 à la Maison du Peuple de Bruxelles (19238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9:09:27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 payîs des sotès : istwére po les grand' méres et po leur p'tits èfants (1996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2 at 11:10:38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 avion de Bruxelles au Congo belge : histoire de la première liaison aérienne entre la Belgique et sa colonie (20514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2 at 4:11:24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e législation scolaire (20547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8:11:30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go au travail (2102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2:12:41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'économie politique: tome premier: l'organisation économique (211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2:12:58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ictature de l'argent (2136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7 2013 at 11:01:01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égende de la grande pyramide d'Egypte (2194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3 at 4:01:27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vie de prêtre : mon expérience : 1867-1912 (22134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3 at 12:01:39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éninisme : introduction à l'étude du léninisme (28295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3 at 12:11:05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quisse de l'histoire universelle (2839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3 at 2:11:21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urope et Amérique (2864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3 at 8:12:36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22 - 1931 / Indicateur tenu par le Secrétaire Communal (3752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:03:11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lexions sur le syndicalisme (41672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6 at 10:02:25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ain-d'oeuvre étrangère en Belgique : rapport présenté au Congrès spécial du 31 janvier 1926 (41779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6 at 2:02:13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lliés contre la Russie avant, pendant et après la guerre mondiale : faits et documents (2585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09 at 1:05:30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Jadot (2653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7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ançois Van Belle (265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9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Robert Halleux (2633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9 2009 at 1:06:5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arl Marx : sa vie, son oeuvre (2862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6 2009 at 12:08:50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ristianisme et socialisme (3172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4 2009 at 10:12:34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ensions de vieillesse (3197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0 at 4:01:09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de l'éducation et le socialisme (320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0 at 11:01:31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travail et des travailleurs (3222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0 at 9:01:49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ion agricole et sociale de Lord Leverhulme au Congo (3265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restaurée : étude sociologique (326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 est mon droit ? (3268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uples et nations des Balkans (327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slation et conditions du travail dans l'industrie au Japon (3272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val de l'Amblève : histoires & légendes ardennaises (3278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ysans et ouvrier depuis sept cents ans (3279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aité de Versailles et le mécanisme des conventions internationales du travail (3282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ssurance-maladie : conférence internationale du travail : 10ème session, Genève - 1927 (3282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oi du 10 mars 1925 relative à l'assurance en vue de la vieillesse et du décès prématuré des employés (328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de l'éducation et le socialisme (3283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cription du ciel (3284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mmunisme chez les insectes (3284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: ses origines, sa nature, ses grandes fonctions (3284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rganismes centraux du Mouvement Coopératif Belge (3285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dre coopératif : étude générale de la Coopération de la Consommation.Tome 1 : les faits (328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tellectuels et le Parti Ouvrier Belge (3286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forme du réformisme ? (3286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paration des accidents du travail aux Etats-Unis (3287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tection de la santé des marins contre les maladies vénériennes (3288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es simplifications à apporter à l'inspection des émigrants à Bord (3288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pplémentaire sur la simplification à apporter à l'inspection des émigrants à Bord (3288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pplémentaire 1 sur la codifocation internationale des régles relatives au contrat d'engagement des marins (3288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a codification internationale des règles relatives au contrat d'engagement des marins (3288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pplémentaire 2 sur les principes généraux de l'inspection du travail des gens de mer (3288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évention du chômage et la stabilisation économique (3289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luctuations des salaires dans différents pays de 1914 à 1925 (3289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isse de Compensation pour Allocations familiales de la région liégeoise... (3372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0 at 1:03:34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hine actuelle (3379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0 2010 at 12:03:23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. Vermeersch - J. Latin (265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04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précurseur anarchiste (555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1 at 9:03:06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et le Socialisme  (74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1 at 12:05:20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Neuf jours (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1 at 9:06:02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scou : dans le souffle d'Asie (810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1 at 12:07:03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lexions sur le syndicalisme (827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2 2011 at 3:07:03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aison : justice éternelle ou existence d'un ordre moral (834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5 2011 at 10:07:05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s héros et nos martyrs de la grande guerre (898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7 2011 at 12:08:30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héories de Darwin sur l'évolution (9823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3 2011 at 9:09:37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'est-ce que l'anarchie ? (1009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1 at 3:09:40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aussaires contre les soviets : matériaux pour servir à l'histoire de la lutte contre la révolution russe (1019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1 at 9:09:39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moral et financier : exercice 1925-1926 (10238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0 2011 at 2:09:59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ascisme et l'Italie (10709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1 at 10:10:12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brégé de droit administratif communal à l'usage des conseillers communaux (1075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4 2011 at 1:10:58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égende de la grande pyramide (1090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6 2011 at 11:10:38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l'avenir est au socialisme (1150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1 at 11:11:28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uvenirs sur Lénine (11662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3:11:17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parti communiste russe (11663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4:11:32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rles Orval 1865-1925 (11665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1:11:45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nq ans après (11666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2:11:55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centration capitaliste internationale : à propos du cartel de l'acier (11667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2:11:17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séquences de la journée des 8 heures et la ratification de la convention de Washington (1166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2:11:07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séquences de la journée des 8 heures et la rectification de la convention de Washington (1168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2:11: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177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2024-05-01T20:04:37Z</dcterms:created>
  <dcterms:modified xsi:type="dcterms:W3CDTF">2024-05-01T20:04:37Z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