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12833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grandes oeuvres politiques de Machiavel à nos jours (40694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29 2010 at 2:10: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2024-06-23T03:07:43Z</dcterms:created>
  <dcterms:modified xsi:type="dcterms:W3CDTF">2024-06-23T03:07:43Z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