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840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ouvrier français. I. Tactique dans la révolution permanente (4259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1 2016 at 4:04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2024-07-03T00:49:27Z</dcterms:created>
  <dcterms:modified xsi:type="dcterms:W3CDTF">2024-07-03T00:49:27Z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