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  <p:sldId id="317" r:id="rId64"/>
    <p:sldId id="318" r:id="rId65"/>
    <p:sldId id="319" r:id="rId66"/>
    <p:sldId id="320" r:id="rId67"/>
    <p:sldId id="321" r:id="rId68"/>
    <p:sldId id="322" r:id="rId69"/>
    <p:sldId id="323" r:id="rId70"/>
    <p:sldId id="324" r:id="rId71"/>
    <p:sldId id="325" r:id="rId72"/>
    <p:sldId id="326" r:id="rId73"/>
    <p:sldId id="327" r:id="rId74"/>
    <p:sldId id="328" r:id="rId75"/>
    <p:sldId id="329" r:id="rId76"/>
    <p:sldId id="330" r:id="rId77"/>
    <p:sldId id="331" r:id="rId78"/>
    <p:sldId id="332" r:id="rId79"/>
    <p:sldId id="333" r:id="rId80"/>
    <p:sldId id="334" r:id="rId81"/>
    <p:sldId id="335" r:id="rId82"/>
    <p:sldId id="336" r:id="rId83"/>
    <p:sldId id="337" r:id="rId84"/>
    <p:sldId id="338" r:id="rId85"/>
    <p:sldId id="339" r:id="rId86"/>
    <p:sldId id="340" r:id="rId87"/>
    <p:sldId id="341" r:id="rId88"/>
    <p:sldId id="342" r:id="rId89"/>
    <p:sldId id="343" r:id="rId90"/>
    <p:sldId id="344" r:id="rId91"/>
    <p:sldId id="345" r:id="rId92"/>
    <p:sldId id="346" r:id="rId93"/>
    <p:sldId id="347" r:id="rId94"/>
    <p:sldId id="348" r:id="rId95"/>
    <p:sldId id="349" r:id="rId96"/>
    <p:sldId id="350" r:id="rId97"/>
    <p:sldId id="351" r:id="rId98"/>
    <p:sldId id="352" r:id="rId99"/>
    <p:sldId id="353" r:id="rId100"/>
    <p:sldId id="354" r:id="rId101"/>
    <p:sldId id="355" r:id="rId102"/>
    <p:sldId id="356" r:id="rId103"/>
    <p:sldId id="357" r:id="rId104"/>
    <p:sldId id="358" r:id="rId105"/>
    <p:sldId id="359" r:id="rId106"/>
    <p:sldId id="360" r:id="rId107"/>
    <p:sldId id="361" r:id="rId108"/>
    <p:sldId id="362" r:id="rId109"/>
    <p:sldId id="363" r:id="rId110"/>
    <p:sldId id="364" r:id="rId111"/>
    <p:sldId id="365" r:id="rId112"/>
    <p:sldId id="366" r:id="rId113"/>
    <p:sldId id="367" r:id="rId114"/>
    <p:sldId id="368" r:id="rId115"/>
    <p:sldId id="369" r:id="rId116"/>
    <p:sldId id="370" r:id="rId117"/>
    <p:sldId id="371" r:id="rId118"/>
    <p:sldId id="372" r:id="rId119"/>
    <p:sldId id="373" r:id="rId120"/>
    <p:sldId id="374" r:id="rId121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slide" Target="slides/slide23.xml"/>
  <Relationship Id="rId26" Type="http://schemas.openxmlformats.org/officeDocument/2006/relationships/slide" Target="slides/slide24.xml"/>
  <Relationship Id="rId27" Type="http://schemas.openxmlformats.org/officeDocument/2006/relationships/slide" Target="slides/slide25.xml"/>
  <Relationship Id="rId28" Type="http://schemas.openxmlformats.org/officeDocument/2006/relationships/slide" Target="slides/slide26.xml"/>
  <Relationship Id="rId29" Type="http://schemas.openxmlformats.org/officeDocument/2006/relationships/slide" Target="slides/slide27.xml"/>
  <Relationship Id="rId30" Type="http://schemas.openxmlformats.org/officeDocument/2006/relationships/slide" Target="slides/slide28.xml"/>
  <Relationship Id="rId31" Type="http://schemas.openxmlformats.org/officeDocument/2006/relationships/slide" Target="slides/slide29.xml"/>
  <Relationship Id="rId32" Type="http://schemas.openxmlformats.org/officeDocument/2006/relationships/slide" Target="slides/slide30.xml"/>
  <Relationship Id="rId33" Type="http://schemas.openxmlformats.org/officeDocument/2006/relationships/slide" Target="slides/slide31.xml"/>
  <Relationship Id="rId34" Type="http://schemas.openxmlformats.org/officeDocument/2006/relationships/slide" Target="slides/slide32.xml"/>
  <Relationship Id="rId35" Type="http://schemas.openxmlformats.org/officeDocument/2006/relationships/slide" Target="slides/slide33.xml"/>
  <Relationship Id="rId36" Type="http://schemas.openxmlformats.org/officeDocument/2006/relationships/slide" Target="slides/slide34.xml"/>
  <Relationship Id="rId37" Type="http://schemas.openxmlformats.org/officeDocument/2006/relationships/slide" Target="slides/slide35.xml"/>
  <Relationship Id="rId38" Type="http://schemas.openxmlformats.org/officeDocument/2006/relationships/slide" Target="slides/slide36.xml"/>
  <Relationship Id="rId39" Type="http://schemas.openxmlformats.org/officeDocument/2006/relationships/slide" Target="slides/slide37.xml"/>
  <Relationship Id="rId40" Type="http://schemas.openxmlformats.org/officeDocument/2006/relationships/slide" Target="slides/slide38.xml"/>
  <Relationship Id="rId41" Type="http://schemas.openxmlformats.org/officeDocument/2006/relationships/slide" Target="slides/slide39.xml"/>
  <Relationship Id="rId42" Type="http://schemas.openxmlformats.org/officeDocument/2006/relationships/slide" Target="slides/slide40.xml"/>
  <Relationship Id="rId43" Type="http://schemas.openxmlformats.org/officeDocument/2006/relationships/slide" Target="slides/slide41.xml"/>
  <Relationship Id="rId44" Type="http://schemas.openxmlformats.org/officeDocument/2006/relationships/slide" Target="slides/slide42.xml"/>
  <Relationship Id="rId45" Type="http://schemas.openxmlformats.org/officeDocument/2006/relationships/slide" Target="slides/slide43.xml"/>
  <Relationship Id="rId46" Type="http://schemas.openxmlformats.org/officeDocument/2006/relationships/slide" Target="slides/slide44.xml"/>
  <Relationship Id="rId47" Type="http://schemas.openxmlformats.org/officeDocument/2006/relationships/slide" Target="slides/slide45.xml"/>
  <Relationship Id="rId48" Type="http://schemas.openxmlformats.org/officeDocument/2006/relationships/slide" Target="slides/slide46.xml"/>
  <Relationship Id="rId49" Type="http://schemas.openxmlformats.org/officeDocument/2006/relationships/slide" Target="slides/slide47.xml"/>
  <Relationship Id="rId50" Type="http://schemas.openxmlformats.org/officeDocument/2006/relationships/slide" Target="slides/slide48.xml"/>
  <Relationship Id="rId51" Type="http://schemas.openxmlformats.org/officeDocument/2006/relationships/slide" Target="slides/slide49.xml"/>
  <Relationship Id="rId52" Type="http://schemas.openxmlformats.org/officeDocument/2006/relationships/slide" Target="slides/slide50.xml"/>
  <Relationship Id="rId53" Type="http://schemas.openxmlformats.org/officeDocument/2006/relationships/slide" Target="slides/slide51.xml"/>
  <Relationship Id="rId54" Type="http://schemas.openxmlformats.org/officeDocument/2006/relationships/slide" Target="slides/slide52.xml"/>
  <Relationship Id="rId55" Type="http://schemas.openxmlformats.org/officeDocument/2006/relationships/slide" Target="slides/slide53.xml"/>
  <Relationship Id="rId56" Type="http://schemas.openxmlformats.org/officeDocument/2006/relationships/slide" Target="slides/slide54.xml"/>
  <Relationship Id="rId57" Type="http://schemas.openxmlformats.org/officeDocument/2006/relationships/slide" Target="slides/slide55.xml"/>
  <Relationship Id="rId58" Type="http://schemas.openxmlformats.org/officeDocument/2006/relationships/slide" Target="slides/slide56.xml"/>
  <Relationship Id="rId59" Type="http://schemas.openxmlformats.org/officeDocument/2006/relationships/slide" Target="slides/slide57.xml"/>
  <Relationship Id="rId60" Type="http://schemas.openxmlformats.org/officeDocument/2006/relationships/slide" Target="slides/slide58.xml"/>
  <Relationship Id="rId61" Type="http://schemas.openxmlformats.org/officeDocument/2006/relationships/slide" Target="slides/slide59.xml"/>
  <Relationship Id="rId62" Type="http://schemas.openxmlformats.org/officeDocument/2006/relationships/slide" Target="slides/slide60.xml"/>
  <Relationship Id="rId63" Type="http://schemas.openxmlformats.org/officeDocument/2006/relationships/slide" Target="slides/slide61.xml"/>
  <Relationship Id="rId64" Type="http://schemas.openxmlformats.org/officeDocument/2006/relationships/slide" Target="slides/slide62.xml"/>
  <Relationship Id="rId65" Type="http://schemas.openxmlformats.org/officeDocument/2006/relationships/slide" Target="slides/slide63.xml"/>
  <Relationship Id="rId66" Type="http://schemas.openxmlformats.org/officeDocument/2006/relationships/slide" Target="slides/slide64.xml"/>
  <Relationship Id="rId67" Type="http://schemas.openxmlformats.org/officeDocument/2006/relationships/slide" Target="slides/slide65.xml"/>
  <Relationship Id="rId68" Type="http://schemas.openxmlformats.org/officeDocument/2006/relationships/slide" Target="slides/slide66.xml"/>
  <Relationship Id="rId69" Type="http://schemas.openxmlformats.org/officeDocument/2006/relationships/slide" Target="slides/slide67.xml"/>
  <Relationship Id="rId70" Type="http://schemas.openxmlformats.org/officeDocument/2006/relationships/slide" Target="slides/slide68.xml"/>
  <Relationship Id="rId71" Type="http://schemas.openxmlformats.org/officeDocument/2006/relationships/slide" Target="slides/slide69.xml"/>
  <Relationship Id="rId72" Type="http://schemas.openxmlformats.org/officeDocument/2006/relationships/slide" Target="slides/slide70.xml"/>
  <Relationship Id="rId73" Type="http://schemas.openxmlformats.org/officeDocument/2006/relationships/slide" Target="slides/slide71.xml"/>
  <Relationship Id="rId74" Type="http://schemas.openxmlformats.org/officeDocument/2006/relationships/slide" Target="slides/slide72.xml"/>
  <Relationship Id="rId75" Type="http://schemas.openxmlformats.org/officeDocument/2006/relationships/slide" Target="slides/slide73.xml"/>
  <Relationship Id="rId76" Type="http://schemas.openxmlformats.org/officeDocument/2006/relationships/slide" Target="slides/slide74.xml"/>
  <Relationship Id="rId77" Type="http://schemas.openxmlformats.org/officeDocument/2006/relationships/slide" Target="slides/slide75.xml"/>
  <Relationship Id="rId78" Type="http://schemas.openxmlformats.org/officeDocument/2006/relationships/slide" Target="slides/slide76.xml"/>
  <Relationship Id="rId79" Type="http://schemas.openxmlformats.org/officeDocument/2006/relationships/slide" Target="slides/slide77.xml"/>
  <Relationship Id="rId80" Type="http://schemas.openxmlformats.org/officeDocument/2006/relationships/slide" Target="slides/slide78.xml"/>
  <Relationship Id="rId81" Type="http://schemas.openxmlformats.org/officeDocument/2006/relationships/slide" Target="slides/slide79.xml"/>
  <Relationship Id="rId82" Type="http://schemas.openxmlformats.org/officeDocument/2006/relationships/slide" Target="slides/slide80.xml"/>
  <Relationship Id="rId83" Type="http://schemas.openxmlformats.org/officeDocument/2006/relationships/slide" Target="slides/slide81.xml"/>
  <Relationship Id="rId84" Type="http://schemas.openxmlformats.org/officeDocument/2006/relationships/slide" Target="slides/slide82.xml"/>
  <Relationship Id="rId85" Type="http://schemas.openxmlformats.org/officeDocument/2006/relationships/slide" Target="slides/slide83.xml"/>
  <Relationship Id="rId86" Type="http://schemas.openxmlformats.org/officeDocument/2006/relationships/slide" Target="slides/slide84.xml"/>
  <Relationship Id="rId87" Type="http://schemas.openxmlformats.org/officeDocument/2006/relationships/slide" Target="slides/slide85.xml"/>
  <Relationship Id="rId88" Type="http://schemas.openxmlformats.org/officeDocument/2006/relationships/slide" Target="slides/slide86.xml"/>
  <Relationship Id="rId89" Type="http://schemas.openxmlformats.org/officeDocument/2006/relationships/slide" Target="slides/slide87.xml"/>
  <Relationship Id="rId90" Type="http://schemas.openxmlformats.org/officeDocument/2006/relationships/slide" Target="slides/slide88.xml"/>
  <Relationship Id="rId91" Type="http://schemas.openxmlformats.org/officeDocument/2006/relationships/slide" Target="slides/slide89.xml"/>
  <Relationship Id="rId92" Type="http://schemas.openxmlformats.org/officeDocument/2006/relationships/slide" Target="slides/slide90.xml"/>
  <Relationship Id="rId93" Type="http://schemas.openxmlformats.org/officeDocument/2006/relationships/slide" Target="slides/slide91.xml"/>
  <Relationship Id="rId94" Type="http://schemas.openxmlformats.org/officeDocument/2006/relationships/slide" Target="slides/slide92.xml"/>
  <Relationship Id="rId95" Type="http://schemas.openxmlformats.org/officeDocument/2006/relationships/slide" Target="slides/slide93.xml"/>
  <Relationship Id="rId96" Type="http://schemas.openxmlformats.org/officeDocument/2006/relationships/slide" Target="slides/slide94.xml"/>
  <Relationship Id="rId97" Type="http://schemas.openxmlformats.org/officeDocument/2006/relationships/slide" Target="slides/slide95.xml"/>
  <Relationship Id="rId98" Type="http://schemas.openxmlformats.org/officeDocument/2006/relationships/slide" Target="slides/slide96.xml"/>
  <Relationship Id="rId99" Type="http://schemas.openxmlformats.org/officeDocument/2006/relationships/slide" Target="slides/slide97.xml"/>
  <Relationship Id="rId100" Type="http://schemas.openxmlformats.org/officeDocument/2006/relationships/slide" Target="slides/slide98.xml"/>
  <Relationship Id="rId101" Type="http://schemas.openxmlformats.org/officeDocument/2006/relationships/slide" Target="slides/slide99.xml"/>
  <Relationship Id="rId102" Type="http://schemas.openxmlformats.org/officeDocument/2006/relationships/slide" Target="slides/slide100.xml"/>
  <Relationship Id="rId103" Type="http://schemas.openxmlformats.org/officeDocument/2006/relationships/slide" Target="slides/slide101.xml"/>
  <Relationship Id="rId104" Type="http://schemas.openxmlformats.org/officeDocument/2006/relationships/slide" Target="slides/slide102.xml"/>
  <Relationship Id="rId105" Type="http://schemas.openxmlformats.org/officeDocument/2006/relationships/slide" Target="slides/slide103.xml"/>
  <Relationship Id="rId106" Type="http://schemas.openxmlformats.org/officeDocument/2006/relationships/slide" Target="slides/slide104.xml"/>
  <Relationship Id="rId107" Type="http://schemas.openxmlformats.org/officeDocument/2006/relationships/slide" Target="slides/slide105.xml"/>
  <Relationship Id="rId108" Type="http://schemas.openxmlformats.org/officeDocument/2006/relationships/slide" Target="slides/slide106.xml"/>
  <Relationship Id="rId109" Type="http://schemas.openxmlformats.org/officeDocument/2006/relationships/slide" Target="slides/slide107.xml"/>
  <Relationship Id="rId110" Type="http://schemas.openxmlformats.org/officeDocument/2006/relationships/slide" Target="slides/slide108.xml"/>
  <Relationship Id="rId111" Type="http://schemas.openxmlformats.org/officeDocument/2006/relationships/slide" Target="slides/slide109.xml"/>
  <Relationship Id="rId112" Type="http://schemas.openxmlformats.org/officeDocument/2006/relationships/slide" Target="slides/slide110.xml"/>
  <Relationship Id="rId113" Type="http://schemas.openxmlformats.org/officeDocument/2006/relationships/slide" Target="slides/slide111.xml"/>
  <Relationship Id="rId114" Type="http://schemas.openxmlformats.org/officeDocument/2006/relationships/slide" Target="slides/slide112.xml"/>
  <Relationship Id="rId115" Type="http://schemas.openxmlformats.org/officeDocument/2006/relationships/slide" Target="slides/slide113.xml"/>
  <Relationship Id="rId116" Type="http://schemas.openxmlformats.org/officeDocument/2006/relationships/slide" Target="slides/slide114.xml"/>
  <Relationship Id="rId117" Type="http://schemas.openxmlformats.org/officeDocument/2006/relationships/slide" Target="slides/slide115.xml"/>
  <Relationship Id="rId118" Type="http://schemas.openxmlformats.org/officeDocument/2006/relationships/slide" Target="slides/slide116.xml"/>
  <Relationship Id="rId119" Type="http://schemas.openxmlformats.org/officeDocument/2006/relationships/slide" Target="slides/slide117.xml"/>
  <Relationship Id="rId120" Type="http://schemas.openxmlformats.org/officeDocument/2006/relationships/slide" Target="slides/slide118.xml"/>
  <Relationship Id="rId121" Type="http://schemas.openxmlformats.org/officeDocument/2006/relationships/slide" Target="slides/slide119.xml"/>
  <Relationship Id="rId122" Type="http://schemas.openxmlformats.org/officeDocument/2006/relationships/presProps" Target="presProps.xml"/>
  <Relationship Id="rId123" Type="http://schemas.openxmlformats.org/officeDocument/2006/relationships/viewProps" Target="viewProps.xml"/>
  <Relationship Id="rId124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39345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00.xml.rels><?xml version="1.0" encoding="UTF-8" standalone="yes"?>
<Relationships xmlns="http://schemas.openxmlformats.org/package/2006/relationships"/>

</file>

<file path=ppt/slides/_rels/slide101.xml.rels><?xml version="1.0" encoding="UTF-8" standalone="yes"?>
<Relationships xmlns="http://schemas.openxmlformats.org/package/2006/relationships"/>

</file>

<file path=ppt/slides/_rels/slide102.xml.rels><?xml version="1.0" encoding="UTF-8" standalone="yes"?>
<Relationships xmlns="http://schemas.openxmlformats.org/package/2006/relationships"/>

</file>

<file path=ppt/slides/_rels/slide103.xml.rels><?xml version="1.0" encoding="UTF-8" standalone="yes"?>
<Relationships xmlns="http://schemas.openxmlformats.org/package/2006/relationships"/>

</file>

<file path=ppt/slides/_rels/slide104.xml.rels><?xml version="1.0" encoding="UTF-8" standalone="yes"?>
<Relationships xmlns="http://schemas.openxmlformats.org/package/2006/relationships"/>

</file>

<file path=ppt/slides/_rels/slide105.xml.rels><?xml version="1.0" encoding="UTF-8" standalone="yes"?>
<Relationships xmlns="http://schemas.openxmlformats.org/package/2006/relationships"/>

</file>

<file path=ppt/slides/_rels/slide106.xml.rels><?xml version="1.0" encoding="UTF-8" standalone="yes"?>
<Relationships xmlns="http://schemas.openxmlformats.org/package/2006/relationships"/>

</file>

<file path=ppt/slides/_rels/slide107.xml.rels><?xml version="1.0" encoding="UTF-8" standalone="yes"?>
<Relationships xmlns="http://schemas.openxmlformats.org/package/2006/relationships"/>

</file>

<file path=ppt/slides/_rels/slide108.xml.rels><?xml version="1.0" encoding="UTF-8" standalone="yes"?>
<Relationships xmlns="http://schemas.openxmlformats.org/package/2006/relationships"/>

</file>

<file path=ppt/slides/_rels/slide109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10.xml.rels><?xml version="1.0" encoding="UTF-8" standalone="yes"?>
<Relationships xmlns="http://schemas.openxmlformats.org/package/2006/relationships"/>

</file>

<file path=ppt/slides/_rels/slide111.xml.rels><?xml version="1.0" encoding="UTF-8" standalone="yes"?>
<Relationships xmlns="http://schemas.openxmlformats.org/package/2006/relationships"/>

</file>

<file path=ppt/slides/_rels/slide112.xml.rels><?xml version="1.0" encoding="UTF-8" standalone="yes"?>
<Relationships xmlns="http://schemas.openxmlformats.org/package/2006/relationships"/>

</file>

<file path=ppt/slides/_rels/slide113.xml.rels><?xml version="1.0" encoding="UTF-8" standalone="yes"?>
<Relationships xmlns="http://schemas.openxmlformats.org/package/2006/relationships"/>

</file>

<file path=ppt/slides/_rels/slide114.xml.rels><?xml version="1.0" encoding="UTF-8" standalone="yes"?>
<Relationships xmlns="http://schemas.openxmlformats.org/package/2006/relationships"/>

</file>

<file path=ppt/slides/_rels/slide115.xml.rels><?xml version="1.0" encoding="UTF-8" standalone="yes"?>
<Relationships xmlns="http://schemas.openxmlformats.org/package/2006/relationships"/>

</file>

<file path=ppt/slides/_rels/slide116.xml.rels><?xml version="1.0" encoding="UTF-8" standalone="yes"?>
<Relationships xmlns="http://schemas.openxmlformats.org/package/2006/relationships"/>

</file>

<file path=ppt/slides/_rels/slide117.xml.rels><?xml version="1.0" encoding="UTF-8" standalone="yes"?>
<Relationships xmlns="http://schemas.openxmlformats.org/package/2006/relationships"/>

</file>

<file path=ppt/slides/_rels/slide118.xml.rels><?xml version="1.0" encoding="UTF-8" standalone="yes"?>
<Relationships xmlns="http://schemas.openxmlformats.org/package/2006/relationships">
  <Relationship Id="rId1" Type="http://schemas.openxmlformats.org/officeDocument/2006/relationships/image" Target="../media/9624_ca_object_representations_media_1042_large2.jpg"/>
</Relationships>

</file>

<file path=ppt/slides/_rels/slide119.xml.rels><?xml version="1.0" encoding="UTF-8" standalone="yes"?>
<Relationships xmlns="http://schemas.openxmlformats.org/package/2006/relationships">
  <Relationship Id="rId1" Type="http://schemas.openxmlformats.org/officeDocument/2006/relationships/image" Target="../media/50069_ca_object_representations_media_1454_large3.jpg"/>
</Relationships>

</file>

<file path=ppt/slides/_rels/slide12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>
  <Relationship Id="rId1" Type="http://schemas.openxmlformats.org/officeDocument/2006/relationships/image" Target="../media/94405_ca_object_representations_media_1051_large1.jpg"/>
</Relationships>

</file>

<file path=ppt/slides/_rels/slide14.xml.rels><?xml version="1.0" encoding="UTF-8" standalone="yes"?>
<Relationships xmlns="http://schemas.openxmlformats.org/package/2006/relationships"/>

</file>

<file path=ppt/slides/_rels/slide15.xml.rels><?xml version="1.0" encoding="UTF-8" standalone="yes"?>
<Relationships xmlns="http://schemas.openxmlformats.org/package/2006/relationships"/>

</file>

<file path=ppt/slides/_rels/slide16.xml.rels><?xml version="1.0" encoding="UTF-8" standalone="yes"?>
<Relationships xmlns="http://schemas.openxmlformats.org/package/2006/relationships"/>

</file>

<file path=ppt/slides/_rels/slide17.xml.rels><?xml version="1.0" encoding="UTF-8" standalone="yes"?>
<Relationships xmlns="http://schemas.openxmlformats.org/package/2006/relationships"/>

</file>

<file path=ppt/slides/_rels/slide18.xml.rels><?xml version="1.0" encoding="UTF-8" standalone="yes"?>
<Relationships xmlns="http://schemas.openxmlformats.org/package/2006/relationships"/>

</file>

<file path=ppt/slides/_rels/slide19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20.xml.rels><?xml version="1.0" encoding="UTF-8" standalone="yes"?>
<Relationships xmlns="http://schemas.openxmlformats.org/package/2006/relationships"/>

</file>

<file path=ppt/slides/_rels/slide21.xml.rels><?xml version="1.0" encoding="UTF-8" standalone="yes"?>
<Relationships xmlns="http://schemas.openxmlformats.org/package/2006/relationships"/>

</file>

<file path=ppt/slides/_rels/slide22.xml.rels><?xml version="1.0" encoding="UTF-8" standalone="yes"?>
<Relationships xmlns="http://schemas.openxmlformats.org/package/2006/relationships"/>

</file>

<file path=ppt/slides/_rels/slide23.xml.rels><?xml version="1.0" encoding="UTF-8" standalone="yes"?>
<Relationships xmlns="http://schemas.openxmlformats.org/package/2006/relationships"/>

</file>

<file path=ppt/slides/_rels/slide24.xml.rels><?xml version="1.0" encoding="UTF-8" standalone="yes"?>
<Relationships xmlns="http://schemas.openxmlformats.org/package/2006/relationships"/>

</file>

<file path=ppt/slides/_rels/slide25.xml.rels><?xml version="1.0" encoding="UTF-8" standalone="yes"?>
<Relationships xmlns="http://schemas.openxmlformats.org/package/2006/relationships"/>

</file>

<file path=ppt/slides/_rels/slide26.xml.rels><?xml version="1.0" encoding="UTF-8" standalone="yes"?>
<Relationships xmlns="http://schemas.openxmlformats.org/package/2006/relationships"/>

</file>

<file path=ppt/slides/_rels/slide27.xml.rels><?xml version="1.0" encoding="UTF-8" standalone="yes"?>
<Relationships xmlns="http://schemas.openxmlformats.org/package/2006/relationships"/>

</file>

<file path=ppt/slides/_rels/slide28.xml.rels><?xml version="1.0" encoding="UTF-8" standalone="yes"?>
<Relationships xmlns="http://schemas.openxmlformats.org/package/2006/relationships"/>

</file>

<file path=ppt/slides/_rels/slide29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30.xml.rels><?xml version="1.0" encoding="UTF-8" standalone="yes"?>
<Relationships xmlns="http://schemas.openxmlformats.org/package/2006/relationships"/>

</file>

<file path=ppt/slides/_rels/slide31.xml.rels><?xml version="1.0" encoding="UTF-8" standalone="yes"?>
<Relationships xmlns="http://schemas.openxmlformats.org/package/2006/relationships"/>

</file>

<file path=ppt/slides/_rels/slide32.xml.rels><?xml version="1.0" encoding="UTF-8" standalone="yes"?>
<Relationships xmlns="http://schemas.openxmlformats.org/package/2006/relationships"/>

</file>

<file path=ppt/slides/_rels/slide33.xml.rels><?xml version="1.0" encoding="UTF-8" standalone="yes"?>
<Relationships xmlns="http://schemas.openxmlformats.org/package/2006/relationships"/>

</file>

<file path=ppt/slides/_rels/slide34.xml.rels><?xml version="1.0" encoding="UTF-8" standalone="yes"?>
<Relationships xmlns="http://schemas.openxmlformats.org/package/2006/relationships"/>

</file>

<file path=ppt/slides/_rels/slide35.xml.rels><?xml version="1.0" encoding="UTF-8" standalone="yes"?>
<Relationships xmlns="http://schemas.openxmlformats.org/package/2006/relationships"/>

</file>

<file path=ppt/slides/_rels/slide36.xml.rels><?xml version="1.0" encoding="UTF-8" standalone="yes"?>
<Relationships xmlns="http://schemas.openxmlformats.org/package/2006/relationships"/>

</file>

<file path=ppt/slides/_rels/slide37.xml.rels><?xml version="1.0" encoding="UTF-8" standalone="yes"?>
<Relationships xmlns="http://schemas.openxmlformats.org/package/2006/relationships"/>

</file>

<file path=ppt/slides/_rels/slide38.xml.rels><?xml version="1.0" encoding="UTF-8" standalone="yes"?>
<Relationships xmlns="http://schemas.openxmlformats.org/package/2006/relationships"/>

</file>

<file path=ppt/slides/_rels/slide39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40.xml.rels><?xml version="1.0" encoding="UTF-8" standalone="yes"?>
<Relationships xmlns="http://schemas.openxmlformats.org/package/2006/relationships"/>

</file>

<file path=ppt/slides/_rels/slide41.xml.rels><?xml version="1.0" encoding="UTF-8" standalone="yes"?>
<Relationships xmlns="http://schemas.openxmlformats.org/package/2006/relationships"/>

</file>

<file path=ppt/slides/_rels/slide42.xml.rels><?xml version="1.0" encoding="UTF-8" standalone="yes"?>
<Relationships xmlns="http://schemas.openxmlformats.org/package/2006/relationships"/>

</file>

<file path=ppt/slides/_rels/slide43.xml.rels><?xml version="1.0" encoding="UTF-8" standalone="yes"?>
<Relationships xmlns="http://schemas.openxmlformats.org/package/2006/relationships"/>

</file>

<file path=ppt/slides/_rels/slide44.xml.rels><?xml version="1.0" encoding="UTF-8" standalone="yes"?>
<Relationships xmlns="http://schemas.openxmlformats.org/package/2006/relationships"/>

</file>

<file path=ppt/slides/_rels/slide45.xml.rels><?xml version="1.0" encoding="UTF-8" standalone="yes"?>
<Relationships xmlns="http://schemas.openxmlformats.org/package/2006/relationships"/>

</file>

<file path=ppt/slides/_rels/slide46.xml.rels><?xml version="1.0" encoding="UTF-8" standalone="yes"?>
<Relationships xmlns="http://schemas.openxmlformats.org/package/2006/relationships"/>

</file>

<file path=ppt/slides/_rels/slide47.xml.rels><?xml version="1.0" encoding="UTF-8" standalone="yes"?>
<Relationships xmlns="http://schemas.openxmlformats.org/package/2006/relationships"/>

</file>

<file path=ppt/slides/_rels/slide48.xml.rels><?xml version="1.0" encoding="UTF-8" standalone="yes"?>
<Relationships xmlns="http://schemas.openxmlformats.org/package/2006/relationships"/>

</file>

<file path=ppt/slides/_rels/slide49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50.xml.rels><?xml version="1.0" encoding="UTF-8" standalone="yes"?>
<Relationships xmlns="http://schemas.openxmlformats.org/package/2006/relationships"/>

</file>

<file path=ppt/slides/_rels/slide51.xml.rels><?xml version="1.0" encoding="UTF-8" standalone="yes"?>
<Relationships xmlns="http://schemas.openxmlformats.org/package/2006/relationships"/>

</file>

<file path=ppt/slides/_rels/slide52.xml.rels><?xml version="1.0" encoding="UTF-8" standalone="yes"?>
<Relationships xmlns="http://schemas.openxmlformats.org/package/2006/relationships"/>

</file>

<file path=ppt/slides/_rels/slide53.xml.rels><?xml version="1.0" encoding="UTF-8" standalone="yes"?>
<Relationships xmlns="http://schemas.openxmlformats.org/package/2006/relationships"/>

</file>

<file path=ppt/slides/_rels/slide54.xml.rels><?xml version="1.0" encoding="UTF-8" standalone="yes"?>
<Relationships xmlns="http://schemas.openxmlformats.org/package/2006/relationships"/>

</file>

<file path=ppt/slides/_rels/slide55.xml.rels><?xml version="1.0" encoding="UTF-8" standalone="yes"?>
<Relationships xmlns="http://schemas.openxmlformats.org/package/2006/relationships"/>

</file>

<file path=ppt/slides/_rels/slide56.xml.rels><?xml version="1.0" encoding="UTF-8" standalone="yes"?>
<Relationships xmlns="http://schemas.openxmlformats.org/package/2006/relationships"/>

</file>

<file path=ppt/slides/_rels/slide57.xml.rels><?xml version="1.0" encoding="UTF-8" standalone="yes"?>
<Relationships xmlns="http://schemas.openxmlformats.org/package/2006/relationships"/>

</file>

<file path=ppt/slides/_rels/slide58.xml.rels><?xml version="1.0" encoding="UTF-8" standalone="yes"?>
<Relationships xmlns="http://schemas.openxmlformats.org/package/2006/relationships"/>

</file>

<file path=ppt/slides/_rels/slide59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60.xml.rels><?xml version="1.0" encoding="UTF-8" standalone="yes"?>
<Relationships xmlns="http://schemas.openxmlformats.org/package/2006/relationships"/>

</file>

<file path=ppt/slides/_rels/slide61.xml.rels><?xml version="1.0" encoding="UTF-8" standalone="yes"?>
<Relationships xmlns="http://schemas.openxmlformats.org/package/2006/relationships"/>

</file>

<file path=ppt/slides/_rels/slide62.xml.rels><?xml version="1.0" encoding="UTF-8" standalone="yes"?>
<Relationships xmlns="http://schemas.openxmlformats.org/package/2006/relationships"/>

</file>

<file path=ppt/slides/_rels/slide63.xml.rels><?xml version="1.0" encoding="UTF-8" standalone="yes"?>
<Relationships xmlns="http://schemas.openxmlformats.org/package/2006/relationships"/>

</file>

<file path=ppt/slides/_rels/slide64.xml.rels><?xml version="1.0" encoding="UTF-8" standalone="yes"?>
<Relationships xmlns="http://schemas.openxmlformats.org/package/2006/relationships"/>

</file>

<file path=ppt/slides/_rels/slide65.xml.rels><?xml version="1.0" encoding="UTF-8" standalone="yes"?>
<Relationships xmlns="http://schemas.openxmlformats.org/package/2006/relationships"/>

</file>

<file path=ppt/slides/_rels/slide66.xml.rels><?xml version="1.0" encoding="UTF-8" standalone="yes"?>
<Relationships xmlns="http://schemas.openxmlformats.org/package/2006/relationships"/>

</file>

<file path=ppt/slides/_rels/slide67.xml.rels><?xml version="1.0" encoding="UTF-8" standalone="yes"?>
<Relationships xmlns="http://schemas.openxmlformats.org/package/2006/relationships"/>

</file>

<file path=ppt/slides/_rels/slide68.xml.rels><?xml version="1.0" encoding="UTF-8" standalone="yes"?>
<Relationships xmlns="http://schemas.openxmlformats.org/package/2006/relationships"/>

</file>

<file path=ppt/slides/_rels/slide69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70.xml.rels><?xml version="1.0" encoding="UTF-8" standalone="yes"?>
<Relationships xmlns="http://schemas.openxmlformats.org/package/2006/relationships"/>

</file>

<file path=ppt/slides/_rels/slide71.xml.rels><?xml version="1.0" encoding="UTF-8" standalone="yes"?>
<Relationships xmlns="http://schemas.openxmlformats.org/package/2006/relationships"/>

</file>

<file path=ppt/slides/_rels/slide72.xml.rels><?xml version="1.0" encoding="UTF-8" standalone="yes"?>
<Relationships xmlns="http://schemas.openxmlformats.org/package/2006/relationships"/>

</file>

<file path=ppt/slides/_rels/slide73.xml.rels><?xml version="1.0" encoding="UTF-8" standalone="yes"?>
<Relationships xmlns="http://schemas.openxmlformats.org/package/2006/relationships"/>

</file>

<file path=ppt/slides/_rels/slide74.xml.rels><?xml version="1.0" encoding="UTF-8" standalone="yes"?>
<Relationships xmlns="http://schemas.openxmlformats.org/package/2006/relationships"/>

</file>

<file path=ppt/slides/_rels/slide75.xml.rels><?xml version="1.0" encoding="UTF-8" standalone="yes"?>
<Relationships xmlns="http://schemas.openxmlformats.org/package/2006/relationships"/>

</file>

<file path=ppt/slides/_rels/slide76.xml.rels><?xml version="1.0" encoding="UTF-8" standalone="yes"?>
<Relationships xmlns="http://schemas.openxmlformats.org/package/2006/relationships"/>

</file>

<file path=ppt/slides/_rels/slide77.xml.rels><?xml version="1.0" encoding="UTF-8" standalone="yes"?>
<Relationships xmlns="http://schemas.openxmlformats.org/package/2006/relationships"/>

</file>

<file path=ppt/slides/_rels/slide78.xml.rels><?xml version="1.0" encoding="UTF-8" standalone="yes"?>
<Relationships xmlns="http://schemas.openxmlformats.org/package/2006/relationships"/>

</file>

<file path=ppt/slides/_rels/slide79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80.xml.rels><?xml version="1.0" encoding="UTF-8" standalone="yes"?>
<Relationships xmlns="http://schemas.openxmlformats.org/package/2006/relationships"/>

</file>

<file path=ppt/slides/_rels/slide81.xml.rels><?xml version="1.0" encoding="UTF-8" standalone="yes"?>
<Relationships xmlns="http://schemas.openxmlformats.org/package/2006/relationships"/>

</file>

<file path=ppt/slides/_rels/slide82.xml.rels><?xml version="1.0" encoding="UTF-8" standalone="yes"?>
<Relationships xmlns="http://schemas.openxmlformats.org/package/2006/relationships"/>

</file>

<file path=ppt/slides/_rels/slide83.xml.rels><?xml version="1.0" encoding="UTF-8" standalone="yes"?>
<Relationships xmlns="http://schemas.openxmlformats.org/package/2006/relationships"/>

</file>

<file path=ppt/slides/_rels/slide84.xml.rels><?xml version="1.0" encoding="UTF-8" standalone="yes"?>
<Relationships xmlns="http://schemas.openxmlformats.org/package/2006/relationships"/>

</file>

<file path=ppt/slides/_rels/slide85.xml.rels><?xml version="1.0" encoding="UTF-8" standalone="yes"?>
<Relationships xmlns="http://schemas.openxmlformats.org/package/2006/relationships"/>

</file>

<file path=ppt/slides/_rels/slide86.xml.rels><?xml version="1.0" encoding="UTF-8" standalone="yes"?>
<Relationships xmlns="http://schemas.openxmlformats.org/package/2006/relationships"/>

</file>

<file path=ppt/slides/_rels/slide87.xml.rels><?xml version="1.0" encoding="UTF-8" standalone="yes"?>
<Relationships xmlns="http://schemas.openxmlformats.org/package/2006/relationships"/>

</file>

<file path=ppt/slides/_rels/slide88.xml.rels><?xml version="1.0" encoding="UTF-8" standalone="yes"?>
<Relationships xmlns="http://schemas.openxmlformats.org/package/2006/relationships"/>

</file>

<file path=ppt/slides/_rels/slide89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_rels/slide90.xml.rels><?xml version="1.0" encoding="UTF-8" standalone="yes"?>
<Relationships xmlns="http://schemas.openxmlformats.org/package/2006/relationships"/>

</file>

<file path=ppt/slides/_rels/slide91.xml.rels><?xml version="1.0" encoding="UTF-8" standalone="yes"?>
<Relationships xmlns="http://schemas.openxmlformats.org/package/2006/relationships"/>

</file>

<file path=ppt/slides/_rels/slide92.xml.rels><?xml version="1.0" encoding="UTF-8" standalone="yes"?>
<Relationships xmlns="http://schemas.openxmlformats.org/package/2006/relationships"/>

</file>

<file path=ppt/slides/_rels/slide93.xml.rels><?xml version="1.0" encoding="UTF-8" standalone="yes"?>
<Relationships xmlns="http://schemas.openxmlformats.org/package/2006/relationships"/>

</file>

<file path=ppt/slides/_rels/slide94.xml.rels><?xml version="1.0" encoding="UTF-8" standalone="yes"?>
<Relationships xmlns="http://schemas.openxmlformats.org/package/2006/relationships"/>

</file>

<file path=ppt/slides/_rels/slide95.xml.rels><?xml version="1.0" encoding="UTF-8" standalone="yes"?>
<Relationships xmlns="http://schemas.openxmlformats.org/package/2006/relationships"/>

</file>

<file path=ppt/slides/_rels/slide96.xml.rels><?xml version="1.0" encoding="UTF-8" standalone="yes"?>
<Relationships xmlns="http://schemas.openxmlformats.org/package/2006/relationships"/>

</file>

<file path=ppt/slides/_rels/slide97.xml.rels><?xml version="1.0" encoding="UTF-8" standalone="yes"?>
<Relationships xmlns="http://schemas.openxmlformats.org/package/2006/relationships"/>

</file>

<file path=ppt/slides/_rels/slide98.xml.rels><?xml version="1.0" encoding="UTF-8" standalone="yes"?>
<Relationships xmlns="http://schemas.openxmlformats.org/package/2006/relationships"/>

</file>

<file path=ppt/slides/_rels/slide9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litique et socialisme : le préjugé parlementaire (25836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1 2009 at 3:05:28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Léon Brockus (2652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31]]></a:t>
            </a:r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hilosophie de l'expérience (19078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4 2012 at 10:09:14]]></a:t>
            </a:r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athéchisme syndicaliste en 6 leçons (19085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4 2012 at 11:09:25]]></a:t>
            </a:r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rganisations ouvrières (19086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4 2012 at 12:09:39]]></a:t>
            </a:r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Belgique moderne : une terre d'expériences (19635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3 2012 at 10:10:37]]></a:t>
            </a:r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glise et la mort du Roi ; Le Pape et le Concile (suite) (19800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2 2012 at 1:10:12]]></a:t>
            </a:r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tre dynastie (19900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8 2012 at 10:10:13]]></a:t>
            </a:r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ommune (19968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2 2012 at 12:10:32]]></a:t>
            </a:r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lois sociales : esquisse d'une sociologie (20741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9 2012 at 4:11:40]]></a:t>
            </a:r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retraites ouvrières et paysannes: discussion de la loi au sénat et à la chambre des députés (20800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3 2012 at 11:12:03]]></a:t>
            </a:r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undamento de esperanto : gramatiko, ekzercaro, universala vortaro (21544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4 2013 at 9:01:28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élestin Demblon (2652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2]]></a:t>
            </a:r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ontrat de travail : hier - aujourd'hui - demain (22642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4 2013 at 3:02:47]]></a:t>
            </a:r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echerches sur le travail humain dans l'industrie. I : Enquête sur l'alimentation de 1065 ouvriers belges (22727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3 at 4:02:25]]></a:t>
            </a:r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Belgique au travail (28698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3 2013 at 12:12:49]]></a:t>
            </a:r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ivrets d'ouvrier (28999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3 2013 at 11:12:10]]></a:t>
            </a:r>
          </a:p>
        </p:txBody>
      </p:sp>
    </p:spTree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ilitarisme et socialisme (35963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8 2014 at 4:12:22]]></a:t>
            </a:r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Mutuelle les Prolétaires Hutois" (3752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43]]></a:t>
            </a:r>
          </a:p>
        </p:txBody>
      </p:sp>
    </p:spTree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Histoire du mouvement ouvrier en Belgique 1830-1914 : Table des matières (3753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2:03:42]]></a:t>
            </a:r>
          </a:p>
        </p:txBody>
      </p:sp>
    </p:spTree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seil national de Protection de la jeunesse et Comité de Protection de la jeunesse (40270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35]]></a:t>
            </a:r>
          </a:p>
        </p:txBody>
      </p:sp>
    </p:spTree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er mai à Liège : manifestation (ARC-C AFF MAI 0044)]]></a:t>
            </a:r>
          </a:p>
        </p:txBody>
      </p:sp>
    </p:spTree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1er mai c'est aussi l'affaire des jeunes (ARC-C AFF MAI 0046)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Elisa Devlieger (265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1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514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ex Fontaine-Borguet (265293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7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atherine Gillon (26530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26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Grévesse (2653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2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 Léonet (2653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2:06:10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Y. Loyen (26534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2:06:39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rançois Van Belle (26587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09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e Wéry (26588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27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Robert Halleux (2633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9 2009 at 1:06:51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chansons (2658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37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gadgets et objets (2658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4]]>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hotos (2658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6]]>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livrets ouvriers (26589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06]]>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électorale (2666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4 2009 at 4:06:16]]>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socialistes dans le récent débat scolaire (31553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09 at 10:12:25]]>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urquoi et comment nous devons coloniser (32652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éformes, révolution (32661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hemin du pouvoir (32677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abotage (32678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USC Bressoux (2651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3:06:37]]>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défense sociale et les transformations du droit pénal (32683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ecueil des lois et arrêtés royaux de Belgique : année 1910. Tome 97 (32692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ocialisme sans doctrine : la question agraire et la question ouvrière en Australie et Nouvelle-Zélande (32735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anciennes démocraties des Pays-Bas (32776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politique et sociale (1815-1909) : évolution du monde moderne (32791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écouvertes d'histoire sociale 1200-1910 (32795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s libertés politiques : origines, évolution, état actuel (32797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onflit des doctrines dans l'économie politique contemporaine (32808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hamps, usines et ateliers ou l'industrie combinée avec l'agriculture et le travail cérébral avec le travail manuel (32812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xploitation collective des services publics. 1, Les régies municipales (3281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USC Grâce-Berleur (2651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1]]>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ages scolaires : récits, souvenirs, polémiques (32832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Sociétés Coopératives de consommation (32852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opération : cours donné à l'Ecole socialiste du dimanche à Bruxelles en 1909 (3285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roblème social : Individualisme ou Collectivisme ? (32858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litique et Socialisme : le préjugé parlementaire (32863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ocialisme au pouvoir (32869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rogramme Socialiste (32869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slation ouvrière (3288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oi du 5 avril 1910 (32885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oi sur les retraites ouvrières et paysannes (32885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USC Poulseur (26514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15]]>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brégé du "Capital" de Karl Marx (33675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4 2010 at 1:03:47]]>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drapeaux et bannières (35141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0 at 10:03:20]]>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Marcel Lantin (40795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8 2010 at 10:11:33]]>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Paul Bolland (4152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10 at 3:12:20]]>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ériodiques (449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0 2011 at 11:01:49]]>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(et collections) d'archives d'institutions (5260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1:02:36]]>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Sociétés Coopératives (5268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:02:22]]>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ttres famillières à Grosjean : la presse socialiste et la classe ouvrière (6442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2 2011 at 3:04:10]]>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vérité sur le lock-out des carriers d'Ecaussinnes Marche Feluy-Arquennes (6656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 2011 at 4:05:10]]>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gloires de l'Eglise en 1910 : 3ème trimestre (6720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6 2011 at 11:05:25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Jean Nihon (2651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38]]>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ondamnation du "Sillon" : les premières victimes de l'inquisition en Belgique : l'éducation laïque (7153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7 2011 at 4:05:13]]>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alaire : ses formes, ses lois (7794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1 2011 at 10:06:28]]>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unité coopérative (10354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0 2011 at 11:10:40]]>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 propos de la loi militaire (106447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8 2011 at 11:10:09]]>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gloires de l'Eglise en 1910 (11054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7 2011 at 4:10:08]]>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etit cours de botanique dédié à la jeunesse (11666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8 2011 at 12:11:22]]>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Quelques considérations sur le suffrage universel pur et simple (11667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8 2011 at 1:11:32]]>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a c'est une affaire ! : revue politique et satirique en 3 actes (116919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3 2011 at 4:11:44]]>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avantages de la propriété communale (117087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4 2011 at 3:11:03]]>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dix derniers années du règne de Léopold II : 1900-1910 (11709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4 2011 at 4:11:16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édération liégeoise du POB/PSB/PS (2651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10]]>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 la gloire du travail : premier mai 1910 : album d'art (12182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4 2011 at 10:12:30]]>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uliette Vidal (12453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2 2011 at 2:12:08]]>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litique familiale (1274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54]]>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Socialisme et vie politique (12746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38]]>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ptes-rendus, conférences, congrès, discours, lois, rapports (12750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49]]>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pte-rendu divers (12750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6]]>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férences (1275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37]]>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grès (12750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34]]>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iscours (12750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40]]>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ivres et brochures (divers éditeurs) (1275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35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édération verviétoise du Parti socialiste   (26520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8:06:37]]>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Séries et collections (12752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03]]>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Abonnement Germinal (1275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14]]>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Bibliothèque de propagande (12753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38]]>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ériodiques (12753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04]]>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ériodiques isolés (12754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0]]>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ivers (12754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5]]>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ables ; Philémon et Baucis ; Les filles de Minée ; La vie d'Esope (14447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9 2012 at 2:02:07]]></a:t>
            </a: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s conditions de la tolérance (14944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8 2012 at 9:02:42]]></a:t>
            </a: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7e Congrès national tenu à ¨^imes les 6, 7, 8 et 9 février 1910 : compte rendu sténographique (15872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5 2012 at 3:04:40]]></a:t>
            </a: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euvre Francisco Ferrer : examen critique des actes officiels du procès Ferrer (17093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1 2012 at 9:05:15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MSS/Solidaris (2652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47]]></a:t>
            </a: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ssassin du peuple : drame en 3 actes (17102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1 2012 at 11:05:58]]></a:t>
            </a: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evisionistische en marxistische tactiek in de kiesrecht-beweging (17128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2 2012 at 10:05:58]]></a:t>
            </a: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vague rouge (17164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3 2012 at 10:05:38]]></a:t>
            </a: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iscours 1891-1906 (17304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30 2012 at 9:05:20]]></a:t>
            </a: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iscours 1906-1909 (17305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30 2012 at 9:05:10]]></a:t>
            </a: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omte Fersen ; Charles-Gustave de Lilienfeld ; La Princesse Zelmire (17329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30 2012 at 3:05:45]]></a:t>
            </a:r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décomposition du Marxisme (17582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2 2012 at 9:06:54]]></a:t>
            </a:r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évolution des dogmes (189922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9 2012 at 11:08:27]]></a:t>
            </a:r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mment se conduire dans la vie (19033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31 2012 at 12:08:23]]></a:t>
            </a:r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théisme : base rationnelle de l'ordre (19055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3 2012 at 11:09:0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0">
  <a:themeElements>
    <a:clrScheme name="Theme4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119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2024-04-29T07:53:01Z</dcterms:created>
  <dcterms:modified xsi:type="dcterms:W3CDTF">2024-04-29T07:53:01Z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