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0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 Citoyen Gilbert Mottard, Bourgmestre  (ARC-P MOT I-02A-2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x délégués des U.S.C, à la Fédération liégeoise, aux mandataires parlementaires, provinciaux et communaux, aux militants (ARC-P MOT I-02A-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2024-05-17T02:43:49Z</dcterms:created>
  <dcterms:modified xsi:type="dcterms:W3CDTF">2024-05-17T02:43:49Z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