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4203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politiques. Tome II : lettres sur l'Angleterre (1054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4 2011 at 2:10:34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politiques. Tome I : Palmerston (1193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6 2011 at 3:12:31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politiques. Tome III : la question d'Orient (1193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6 2011 at 3:12:2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2024-07-08T02:02:00Z</dcterms:created>
  <dcterms:modified xsi:type="dcterms:W3CDTF">2024-07-08T02:02:00Z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