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96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nières de l'unité (4132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la sidérurgie maritime (3271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2024-05-19T04:36:43Z</dcterms:created>
  <dcterms:modified xsi:type="dcterms:W3CDTF">2024-05-19T04:36:43Z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