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slides/slide506.xml" ContentType="application/vnd.openxmlformats-officedocument.presentationml.slide+xml"/>
  <Override PartName="/ppt/slides/slide507.xml" ContentType="application/vnd.openxmlformats-officedocument.presentationml.slide+xml"/>
  <Override PartName="/ppt/slides/slide508.xml" ContentType="application/vnd.openxmlformats-officedocument.presentationml.slide+xml"/>
  <Override PartName="/ppt/slides/slide509.xml" ContentType="application/vnd.openxmlformats-officedocument.presentationml.slide+xml"/>
  <Override PartName="/ppt/slides/slide510.xml" ContentType="application/vnd.openxmlformats-officedocument.presentationml.slide+xml"/>
  <Override PartName="/ppt/slides/slide511.xml" ContentType="application/vnd.openxmlformats-officedocument.presentationml.slide+xml"/>
  <Override PartName="/ppt/slides/slide512.xml" ContentType="application/vnd.openxmlformats-officedocument.presentationml.slide+xml"/>
  <Override PartName="/ppt/slides/slide513.xml" ContentType="application/vnd.openxmlformats-officedocument.presentationml.slide+xml"/>
  <Override PartName="/ppt/slides/slide514.xml" ContentType="application/vnd.openxmlformats-officedocument.presentationml.slide+xml"/>
  <Override PartName="/ppt/slides/slide515.xml" ContentType="application/vnd.openxmlformats-officedocument.presentationml.slide+xml"/>
  <Override PartName="/ppt/slides/slide516.xml" ContentType="application/vnd.openxmlformats-officedocument.presentationml.slide+xml"/>
  <Override PartName="/ppt/slides/slide517.xml" ContentType="application/vnd.openxmlformats-officedocument.presentationml.slide+xml"/>
  <Override PartName="/ppt/slides/slide518.xml" ContentType="application/vnd.openxmlformats-officedocument.presentationml.slide+xml"/>
  <Override PartName="/ppt/slides/slide519.xml" ContentType="application/vnd.openxmlformats-officedocument.presentationml.slide+xml"/>
  <Override PartName="/ppt/slides/slide520.xml" ContentType="application/vnd.openxmlformats-officedocument.presentationml.slide+xml"/>
  <Override PartName="/ppt/slides/slide521.xml" ContentType="application/vnd.openxmlformats-officedocument.presentationml.slide+xml"/>
  <Override PartName="/ppt/slides/slide522.xml" ContentType="application/vnd.openxmlformats-officedocument.presentationml.slide+xml"/>
  <Override PartName="/ppt/slides/slide523.xml" ContentType="application/vnd.openxmlformats-officedocument.presentationml.slide+xml"/>
  <Override PartName="/ppt/slides/slide524.xml" ContentType="application/vnd.openxmlformats-officedocument.presentationml.slide+xml"/>
  <Override PartName="/ppt/slides/slide525.xml" ContentType="application/vnd.openxmlformats-officedocument.presentationml.slide+xml"/>
  <Override PartName="/ppt/slides/slide526.xml" ContentType="application/vnd.openxmlformats-officedocument.presentationml.slide+xml"/>
  <Override PartName="/ppt/slides/slide527.xml" ContentType="application/vnd.openxmlformats-officedocument.presentationml.slide+xml"/>
  <Override PartName="/ppt/slides/slide528.xml" ContentType="application/vnd.openxmlformats-officedocument.presentationml.slide+xml"/>
  <Override PartName="/ppt/slides/slide529.xml" ContentType="application/vnd.openxmlformats-officedocument.presentationml.slide+xml"/>
  <Override PartName="/ppt/slides/slide530.xml" ContentType="application/vnd.openxmlformats-officedocument.presentationml.slide+xml"/>
  <Override PartName="/ppt/slides/slide531.xml" ContentType="application/vnd.openxmlformats-officedocument.presentationml.slide+xml"/>
  <Override PartName="/ppt/slides/slide532.xml" ContentType="application/vnd.openxmlformats-officedocument.presentationml.slide+xml"/>
  <Override PartName="/ppt/slides/slide533.xml" ContentType="application/vnd.openxmlformats-officedocument.presentationml.slide+xml"/>
  <Override PartName="/ppt/slides/slide534.xml" ContentType="application/vnd.openxmlformats-officedocument.presentationml.slide+xml"/>
  <Override PartName="/ppt/slides/slide535.xml" ContentType="application/vnd.openxmlformats-officedocument.presentationml.slide+xml"/>
  <Override PartName="/ppt/slides/slide536.xml" ContentType="application/vnd.openxmlformats-officedocument.presentationml.slide+xml"/>
  <Override PartName="/ppt/slides/slide537.xml" ContentType="application/vnd.openxmlformats-officedocument.presentationml.slide+xml"/>
  <Override PartName="/ppt/slides/slide538.xml" ContentType="application/vnd.openxmlformats-officedocument.presentationml.slide+xml"/>
  <Override PartName="/ppt/slides/slide539.xml" ContentType="application/vnd.openxmlformats-officedocument.presentationml.slide+xml"/>
  <Override PartName="/ppt/slides/slide540.xml" ContentType="application/vnd.openxmlformats-officedocument.presentationml.slide+xml"/>
  <Override PartName="/ppt/slides/slide541.xml" ContentType="application/vnd.openxmlformats-officedocument.presentationml.slide+xml"/>
  <Override PartName="/ppt/slides/slide542.xml" ContentType="application/vnd.openxmlformats-officedocument.presentationml.slide+xml"/>
  <Override PartName="/ppt/slides/slide543.xml" ContentType="application/vnd.openxmlformats-officedocument.presentationml.slide+xml"/>
  <Override PartName="/ppt/slides/slide544.xml" ContentType="application/vnd.openxmlformats-officedocument.presentationml.slide+xml"/>
  <Override PartName="/ppt/slides/slide545.xml" ContentType="application/vnd.openxmlformats-officedocument.presentationml.slide+xml"/>
  <Override PartName="/ppt/slides/slide546.xml" ContentType="application/vnd.openxmlformats-officedocument.presentationml.slide+xml"/>
  <Override PartName="/ppt/slides/slide547.xml" ContentType="application/vnd.openxmlformats-officedocument.presentationml.slide+xml"/>
  <Override PartName="/ppt/slides/slide548.xml" ContentType="application/vnd.openxmlformats-officedocument.presentationml.slide+xml"/>
  <Override PartName="/ppt/slides/slide549.xml" ContentType="application/vnd.openxmlformats-officedocument.presentationml.slide+xml"/>
  <Override PartName="/ppt/slides/slide550.xml" ContentType="application/vnd.openxmlformats-officedocument.presentationml.slide+xml"/>
  <Override PartName="/ppt/slides/slide551.xml" ContentType="application/vnd.openxmlformats-officedocument.presentationml.slide+xml"/>
  <Override PartName="/ppt/slides/slide552.xml" ContentType="application/vnd.openxmlformats-officedocument.presentationml.slide+xml"/>
  <Override PartName="/ppt/slides/slide553.xml" ContentType="application/vnd.openxmlformats-officedocument.presentationml.slide+xml"/>
  <Override PartName="/ppt/slides/slide554.xml" ContentType="application/vnd.openxmlformats-officedocument.presentationml.slide+xml"/>
  <Override PartName="/ppt/slides/slide555.xml" ContentType="application/vnd.openxmlformats-officedocument.presentationml.slide+xml"/>
  <Override PartName="/ppt/slides/slide556.xml" ContentType="application/vnd.openxmlformats-officedocument.presentationml.slide+xml"/>
  <Override PartName="/ppt/slides/slide557.xml" ContentType="application/vnd.openxmlformats-officedocument.presentationml.slide+xml"/>
  <Override PartName="/ppt/slides/slide558.xml" ContentType="application/vnd.openxmlformats-officedocument.presentationml.slide+xml"/>
  <Override PartName="/ppt/slides/slide559.xml" ContentType="application/vnd.openxmlformats-officedocument.presentationml.slide+xml"/>
  <Override PartName="/ppt/slides/slide560.xml" ContentType="application/vnd.openxmlformats-officedocument.presentationml.slide+xml"/>
  <Override PartName="/ppt/slides/slide561.xml" ContentType="application/vnd.openxmlformats-officedocument.presentationml.slide+xml"/>
  <Override PartName="/ppt/slides/slide562.xml" ContentType="application/vnd.openxmlformats-officedocument.presentationml.slide+xml"/>
  <Override PartName="/ppt/slides/slide563.xml" ContentType="application/vnd.openxmlformats-officedocument.presentationml.slide+xml"/>
  <Override PartName="/ppt/slides/slide564.xml" ContentType="application/vnd.openxmlformats-officedocument.presentationml.slide+xml"/>
  <Override PartName="/ppt/slides/slide565.xml" ContentType="application/vnd.openxmlformats-officedocument.presentationml.slide+xml"/>
  <Override PartName="/ppt/slides/slide566.xml" ContentType="application/vnd.openxmlformats-officedocument.presentationml.slide+xml"/>
  <Override PartName="/ppt/slides/slide567.xml" ContentType="application/vnd.openxmlformats-officedocument.presentationml.slide+xml"/>
  <Override PartName="/ppt/slides/slide568.xml" ContentType="application/vnd.openxmlformats-officedocument.presentationml.slide+xml"/>
  <Override PartName="/ppt/slides/slide569.xml" ContentType="application/vnd.openxmlformats-officedocument.presentationml.slide+xml"/>
  <Override PartName="/ppt/slides/slide570.xml" ContentType="application/vnd.openxmlformats-officedocument.presentationml.slide+xml"/>
  <Override PartName="/ppt/slides/slide571.xml" ContentType="application/vnd.openxmlformats-officedocument.presentationml.slide+xml"/>
  <Override PartName="/ppt/slides/slide572.xml" ContentType="application/vnd.openxmlformats-officedocument.presentationml.slide+xml"/>
  <Override PartName="/ppt/slides/slide573.xml" ContentType="application/vnd.openxmlformats-officedocument.presentationml.slide+xml"/>
  <Override PartName="/ppt/slides/slide574.xml" ContentType="application/vnd.openxmlformats-officedocument.presentationml.slide+xml"/>
  <Override PartName="/ppt/slides/slide575.xml" ContentType="application/vnd.openxmlformats-officedocument.presentationml.slide+xml"/>
  <Override PartName="/ppt/slides/slide576.xml" ContentType="application/vnd.openxmlformats-officedocument.presentationml.slide+xml"/>
  <Override PartName="/ppt/slides/slide577.xml" ContentType="application/vnd.openxmlformats-officedocument.presentationml.slide+xml"/>
  <Override PartName="/ppt/slides/slide578.xml" ContentType="application/vnd.openxmlformats-officedocument.presentationml.slide+xml"/>
  <Override PartName="/ppt/slides/slide579.xml" ContentType="application/vnd.openxmlformats-officedocument.presentationml.slide+xml"/>
  <Override PartName="/ppt/slides/slide580.xml" ContentType="application/vnd.openxmlformats-officedocument.presentationml.slide+xml"/>
  <Override PartName="/ppt/slides/slide581.xml" ContentType="application/vnd.openxmlformats-officedocument.presentationml.slide+xml"/>
  <Override PartName="/ppt/slides/slide582.xml" ContentType="application/vnd.openxmlformats-officedocument.presentationml.slide+xml"/>
  <Override PartName="/ppt/slides/slide583.xml" ContentType="application/vnd.openxmlformats-officedocument.presentationml.slide+xml"/>
  <Override PartName="/ppt/slides/slide584.xml" ContentType="application/vnd.openxmlformats-officedocument.presentationml.slide+xml"/>
  <Override PartName="/ppt/slides/slide585.xml" ContentType="application/vnd.openxmlformats-officedocument.presentationml.slide+xml"/>
  <Override PartName="/ppt/slides/slide586.xml" ContentType="application/vnd.openxmlformats-officedocument.presentationml.slide+xml"/>
  <Override PartName="/ppt/slides/slide587.xml" ContentType="application/vnd.openxmlformats-officedocument.presentationml.slide+xml"/>
  <Override PartName="/ppt/slides/slide588.xml" ContentType="application/vnd.openxmlformats-officedocument.presentationml.slide+xml"/>
  <Override PartName="/ppt/slides/slide589.xml" ContentType="application/vnd.openxmlformats-officedocument.presentationml.slide+xml"/>
  <Override PartName="/ppt/slides/slide590.xml" ContentType="application/vnd.openxmlformats-officedocument.presentationml.slide+xml"/>
  <Override PartName="/ppt/slides/slide591.xml" ContentType="application/vnd.openxmlformats-officedocument.presentationml.slide+xml"/>
  <Override PartName="/ppt/slides/slide592.xml" ContentType="application/vnd.openxmlformats-officedocument.presentationml.slide+xml"/>
  <Override PartName="/ppt/slides/slide593.xml" ContentType="application/vnd.openxmlformats-officedocument.presentationml.slide+xml"/>
  <Override PartName="/ppt/slides/slide594.xml" ContentType="application/vnd.openxmlformats-officedocument.presentationml.slide+xml"/>
  <Override PartName="/ppt/slides/slide595.xml" ContentType="application/vnd.openxmlformats-officedocument.presentationml.slide+xml"/>
  <Override PartName="/ppt/slides/slide596.xml" ContentType="application/vnd.openxmlformats-officedocument.presentationml.slide+xml"/>
  <Override PartName="/ppt/slides/slide597.xml" ContentType="application/vnd.openxmlformats-officedocument.presentationml.slide+xml"/>
  <Override PartName="/ppt/slides/slide598.xml" ContentType="application/vnd.openxmlformats-officedocument.presentationml.slide+xml"/>
  <Override PartName="/ppt/slides/slide599.xml" ContentType="application/vnd.openxmlformats-officedocument.presentationml.slide+xml"/>
  <Override PartName="/ppt/slides/slide600.xml" ContentType="application/vnd.openxmlformats-officedocument.presentationml.slide+xml"/>
  <Override PartName="/ppt/slides/slide601.xml" ContentType="application/vnd.openxmlformats-officedocument.presentationml.slide+xml"/>
  <Override PartName="/ppt/slides/slide602.xml" ContentType="application/vnd.openxmlformats-officedocument.presentationml.slide+xml"/>
  <Override PartName="/ppt/slides/slide603.xml" ContentType="application/vnd.openxmlformats-officedocument.presentationml.slide+xml"/>
  <Override PartName="/ppt/slides/slide604.xml" ContentType="application/vnd.openxmlformats-officedocument.presentationml.slide+xml"/>
  <Override PartName="/ppt/slides/slide605.xml" ContentType="application/vnd.openxmlformats-officedocument.presentationml.slide+xml"/>
  <Override PartName="/ppt/slides/slide606.xml" ContentType="application/vnd.openxmlformats-officedocument.presentationml.slide+xml"/>
  <Override PartName="/ppt/slides/slide607.xml" ContentType="application/vnd.openxmlformats-officedocument.presentationml.slide+xml"/>
  <Override PartName="/ppt/slides/slide608.xml" ContentType="application/vnd.openxmlformats-officedocument.presentationml.slide+xml"/>
  <Override PartName="/ppt/slides/slide609.xml" ContentType="application/vnd.openxmlformats-officedocument.presentationml.slide+xml"/>
  <Override PartName="/ppt/slides/slide610.xml" ContentType="application/vnd.openxmlformats-officedocument.presentationml.slide+xml"/>
  <Override PartName="/ppt/slides/slide611.xml" ContentType="application/vnd.openxmlformats-officedocument.presentationml.slide+xml"/>
  <Override PartName="/ppt/slides/slide612.xml" ContentType="application/vnd.openxmlformats-officedocument.presentationml.slide+xml"/>
  <Override PartName="/ppt/slides/slide613.xml" ContentType="application/vnd.openxmlformats-officedocument.presentationml.slide+xml"/>
  <Override PartName="/ppt/slides/slide614.xml" ContentType="application/vnd.openxmlformats-officedocument.presentationml.slide+xml"/>
  <Override PartName="/ppt/slides/slide615.xml" ContentType="application/vnd.openxmlformats-officedocument.presentationml.slide+xml"/>
  <Override PartName="/ppt/slides/slide616.xml" ContentType="application/vnd.openxmlformats-officedocument.presentationml.slide+xml"/>
  <Override PartName="/ppt/slides/slide617.xml" ContentType="application/vnd.openxmlformats-officedocument.presentationml.slide+xml"/>
  <Override PartName="/ppt/slides/slide618.xml" ContentType="application/vnd.openxmlformats-officedocument.presentationml.slide+xml"/>
  <Override PartName="/ppt/slides/slide619.xml" ContentType="application/vnd.openxmlformats-officedocument.presentationml.slide+xml"/>
  <Override PartName="/ppt/slides/slide620.xml" ContentType="application/vnd.openxmlformats-officedocument.presentationml.slide+xml"/>
  <Override PartName="/ppt/slides/slide621.xml" ContentType="application/vnd.openxmlformats-officedocument.presentationml.slide+xml"/>
  <Override PartName="/ppt/slides/slide622.xml" ContentType="application/vnd.openxmlformats-officedocument.presentationml.slide+xml"/>
  <Override PartName="/ppt/slides/slide623.xml" ContentType="application/vnd.openxmlformats-officedocument.presentationml.slide+xml"/>
  <Override PartName="/ppt/slides/slide624.xml" ContentType="application/vnd.openxmlformats-officedocument.presentationml.slide+xml"/>
  <Override PartName="/ppt/slides/slide625.xml" ContentType="application/vnd.openxmlformats-officedocument.presentationml.slide+xml"/>
  <Override PartName="/ppt/slides/slide626.xml" ContentType="application/vnd.openxmlformats-officedocument.presentationml.slide+xml"/>
  <Override PartName="/ppt/slides/slide627.xml" ContentType="application/vnd.openxmlformats-officedocument.presentationml.slide+xml"/>
  <Override PartName="/ppt/slides/slide628.xml" ContentType="application/vnd.openxmlformats-officedocument.presentationml.slide+xml"/>
  <Override PartName="/ppt/slides/slide629.xml" ContentType="application/vnd.openxmlformats-officedocument.presentationml.slide+xml"/>
  <Override PartName="/ppt/slides/slide630.xml" ContentType="application/vnd.openxmlformats-officedocument.presentationml.slide+xml"/>
  <Override PartName="/ppt/slides/slide631.xml" ContentType="application/vnd.openxmlformats-officedocument.presentationml.slide+xml"/>
  <Override PartName="/ppt/slides/slide632.xml" ContentType="application/vnd.openxmlformats-officedocument.presentationml.slide+xml"/>
  <Override PartName="/ppt/slides/slide633.xml" ContentType="application/vnd.openxmlformats-officedocument.presentationml.slide+xml"/>
  <Override PartName="/ppt/slides/slide634.xml" ContentType="application/vnd.openxmlformats-officedocument.presentationml.slide+xml"/>
  <Override PartName="/ppt/slides/slide635.xml" ContentType="application/vnd.openxmlformats-officedocument.presentationml.slide+xml"/>
  <Override PartName="/ppt/slides/slide636.xml" ContentType="application/vnd.openxmlformats-officedocument.presentationml.slide+xml"/>
  <Override PartName="/ppt/slides/slide637.xml" ContentType="application/vnd.openxmlformats-officedocument.presentationml.slide+xml"/>
  <Override PartName="/ppt/slides/slide638.xml" ContentType="application/vnd.openxmlformats-officedocument.presentationml.slide+xml"/>
  <Override PartName="/ppt/slides/slide639.xml" ContentType="application/vnd.openxmlformats-officedocument.presentationml.slide+xml"/>
  <Override PartName="/ppt/slides/slide640.xml" ContentType="application/vnd.openxmlformats-officedocument.presentationml.slide+xml"/>
  <Override PartName="/ppt/slides/slide641.xml" ContentType="application/vnd.openxmlformats-officedocument.presentationml.slide+xml"/>
  <Override PartName="/ppt/slides/slide642.xml" ContentType="application/vnd.openxmlformats-officedocument.presentationml.slide+xml"/>
  <Override PartName="/ppt/slides/slide643.xml" ContentType="application/vnd.openxmlformats-officedocument.presentationml.slide+xml"/>
  <Override PartName="/ppt/slides/slide644.xml" ContentType="application/vnd.openxmlformats-officedocument.presentationml.slide+xml"/>
  <Override PartName="/ppt/slides/slide645.xml" ContentType="application/vnd.openxmlformats-officedocument.presentationml.slide+xml"/>
  <Override PartName="/ppt/slides/slide646.xml" ContentType="application/vnd.openxmlformats-officedocument.presentationml.slide+xml"/>
  <Override PartName="/ppt/slides/slide647.xml" ContentType="application/vnd.openxmlformats-officedocument.presentationml.slide+xml"/>
  <Override PartName="/ppt/slides/slide648.xml" ContentType="application/vnd.openxmlformats-officedocument.presentationml.slide+xml"/>
  <Override PartName="/ppt/slides/slide649.xml" ContentType="application/vnd.openxmlformats-officedocument.presentationml.slide+xml"/>
  <Override PartName="/ppt/slides/slide650.xml" ContentType="application/vnd.openxmlformats-officedocument.presentationml.slide+xml"/>
  <Override PartName="/ppt/slides/slide651.xml" ContentType="application/vnd.openxmlformats-officedocument.presentationml.slide+xml"/>
  <Override PartName="/ppt/slides/slide652.xml" ContentType="application/vnd.openxmlformats-officedocument.presentationml.slide+xml"/>
  <Override PartName="/ppt/slides/slide653.xml" ContentType="application/vnd.openxmlformats-officedocument.presentationml.slide+xml"/>
  <Override PartName="/ppt/slides/slide654.xml" ContentType="application/vnd.openxmlformats-officedocument.presentationml.slide+xml"/>
  <Override PartName="/ppt/slides/slide655.xml" ContentType="application/vnd.openxmlformats-officedocument.presentationml.slide+xml"/>
  <Override PartName="/ppt/slides/slide656.xml" ContentType="application/vnd.openxmlformats-officedocument.presentationml.slide+xml"/>
  <Override PartName="/ppt/slides/slide657.xml" ContentType="application/vnd.openxmlformats-officedocument.presentationml.slide+xml"/>
  <Override PartName="/ppt/slides/slide658.xml" ContentType="application/vnd.openxmlformats-officedocument.presentationml.slide+xml"/>
  <Override PartName="/ppt/slides/slide659.xml" ContentType="application/vnd.openxmlformats-officedocument.presentationml.slide+xml"/>
  <Override PartName="/ppt/slides/slide660.xml" ContentType="application/vnd.openxmlformats-officedocument.presentationml.slide+xml"/>
  <Override PartName="/ppt/slides/slide661.xml" ContentType="application/vnd.openxmlformats-officedocument.presentationml.slide+xml"/>
  <Override PartName="/ppt/slides/slide662.xml" ContentType="application/vnd.openxmlformats-officedocument.presentationml.slide+xml"/>
  <Override PartName="/ppt/slides/slide663.xml" ContentType="application/vnd.openxmlformats-officedocument.presentationml.slide+xml"/>
  <Override PartName="/ppt/slides/slide664.xml" ContentType="application/vnd.openxmlformats-officedocument.presentationml.slide+xml"/>
  <Override PartName="/ppt/slides/slide665.xml" ContentType="application/vnd.openxmlformats-officedocument.presentationml.slide+xml"/>
  <Override PartName="/ppt/slides/slide666.xml" ContentType="application/vnd.openxmlformats-officedocument.presentationml.slide+xml"/>
  <Override PartName="/ppt/slides/slide667.xml" ContentType="application/vnd.openxmlformats-officedocument.presentationml.slide+xml"/>
  <Override PartName="/ppt/slides/slide668.xml" ContentType="application/vnd.openxmlformats-officedocument.presentationml.slide+xml"/>
  <Override PartName="/ppt/slides/slide669.xml" ContentType="application/vnd.openxmlformats-officedocument.presentationml.slide+xml"/>
  <Override PartName="/ppt/slides/slide670.xml" ContentType="application/vnd.openxmlformats-officedocument.presentationml.slide+xml"/>
  <Override PartName="/ppt/slides/slide671.xml" ContentType="application/vnd.openxmlformats-officedocument.presentationml.slide+xml"/>
  <Override PartName="/ppt/slides/slide672.xml" ContentType="application/vnd.openxmlformats-officedocument.presentationml.slide+xml"/>
  <Override PartName="/ppt/slides/slide673.xml" ContentType="application/vnd.openxmlformats-officedocument.presentationml.slide+xml"/>
  <Override PartName="/ppt/slides/slide674.xml" ContentType="application/vnd.openxmlformats-officedocument.presentationml.slide+xml"/>
  <Override PartName="/ppt/slides/slide675.xml" ContentType="application/vnd.openxmlformats-officedocument.presentationml.slide+xml"/>
  <Override PartName="/ppt/slides/slide676.xml" ContentType="application/vnd.openxmlformats-officedocument.presentationml.slide+xml"/>
  <Override PartName="/ppt/slides/slide677.xml" ContentType="application/vnd.openxmlformats-officedocument.presentationml.slide+xml"/>
  <Override PartName="/ppt/slides/slide678.xml" ContentType="application/vnd.openxmlformats-officedocument.presentationml.slide+xml"/>
  <Override PartName="/ppt/slides/slide679.xml" ContentType="application/vnd.openxmlformats-officedocument.presentationml.slide+xml"/>
  <Override PartName="/ppt/slides/slide680.xml" ContentType="application/vnd.openxmlformats-officedocument.presentationml.slide+xml"/>
  <Override PartName="/ppt/slides/slide681.xml" ContentType="application/vnd.openxmlformats-officedocument.presentationml.slide+xml"/>
  <Override PartName="/ppt/slides/slide682.xml" ContentType="application/vnd.openxmlformats-officedocument.presentationml.slide+xml"/>
  <Override PartName="/ppt/slides/slide683.xml" ContentType="application/vnd.openxmlformats-officedocument.presentationml.slide+xml"/>
  <Override PartName="/ppt/slides/slide684.xml" ContentType="application/vnd.openxmlformats-officedocument.presentationml.slide+xml"/>
  <Override PartName="/ppt/slides/slide685.xml" ContentType="application/vnd.openxmlformats-officedocument.presentationml.slide+xml"/>
  <Override PartName="/ppt/slides/slide686.xml" ContentType="application/vnd.openxmlformats-officedocument.presentationml.slide+xml"/>
  <Override PartName="/ppt/slides/slide687.xml" ContentType="application/vnd.openxmlformats-officedocument.presentationml.slide+xml"/>
  <Override PartName="/ppt/slides/slide688.xml" ContentType="application/vnd.openxmlformats-officedocument.presentationml.slide+xml"/>
  <Override PartName="/ppt/slides/slide689.xml" ContentType="application/vnd.openxmlformats-officedocument.presentationml.slide+xml"/>
  <Override PartName="/ppt/slides/slide690.xml" ContentType="application/vnd.openxmlformats-officedocument.presentationml.slide+xml"/>
  <Override PartName="/ppt/slides/slide691.xml" ContentType="application/vnd.openxmlformats-officedocument.presentationml.slide+xml"/>
  <Override PartName="/ppt/slides/slide692.xml" ContentType="application/vnd.openxmlformats-officedocument.presentationml.slide+xml"/>
  <Override PartName="/ppt/slides/slide693.xml" ContentType="application/vnd.openxmlformats-officedocument.presentationml.slide+xml"/>
  <Override PartName="/ppt/slides/slide694.xml" ContentType="application/vnd.openxmlformats-officedocument.presentationml.slide+xml"/>
  <Override PartName="/ppt/slides/slide695.xml" ContentType="application/vnd.openxmlformats-officedocument.presentationml.slide+xml"/>
  <Override PartName="/ppt/slides/slide696.xml" ContentType="application/vnd.openxmlformats-officedocument.presentationml.slide+xml"/>
  <Override PartName="/ppt/slides/slide697.xml" ContentType="application/vnd.openxmlformats-officedocument.presentationml.slide+xml"/>
  <Override PartName="/ppt/slides/slide698.xml" ContentType="application/vnd.openxmlformats-officedocument.presentationml.slide+xml"/>
  <Override PartName="/ppt/slides/slide699.xml" ContentType="application/vnd.openxmlformats-officedocument.presentationml.slide+xml"/>
  <Override PartName="/ppt/slides/slide700.xml" ContentType="application/vnd.openxmlformats-officedocument.presentationml.slide+xml"/>
  <Override PartName="/ppt/slides/slide701.xml" ContentType="application/vnd.openxmlformats-officedocument.presentationml.slide+xml"/>
  <Override PartName="/ppt/slides/slide702.xml" ContentType="application/vnd.openxmlformats-officedocument.presentationml.slide+xml"/>
  <Override PartName="/ppt/slides/slide703.xml" ContentType="application/vnd.openxmlformats-officedocument.presentationml.slide+xml"/>
  <Override PartName="/ppt/slides/slide704.xml" ContentType="application/vnd.openxmlformats-officedocument.presentationml.slide+xml"/>
  <Override PartName="/ppt/slides/slide705.xml" ContentType="application/vnd.openxmlformats-officedocument.presentationml.slide+xml"/>
  <Override PartName="/ppt/slides/slide706.xml" ContentType="application/vnd.openxmlformats-officedocument.presentationml.slide+xml"/>
  <Override PartName="/ppt/slides/slide707.xml" ContentType="application/vnd.openxmlformats-officedocument.presentationml.slide+xml"/>
  <Override PartName="/ppt/slides/slide708.xml" ContentType="application/vnd.openxmlformats-officedocument.presentationml.slide+xml"/>
  <Override PartName="/ppt/slides/slide709.xml" ContentType="application/vnd.openxmlformats-officedocument.presentationml.slide+xml"/>
  <Override PartName="/ppt/slides/slide710.xml" ContentType="application/vnd.openxmlformats-officedocument.presentationml.slide+xml"/>
  <Override PartName="/ppt/slides/slide711.xml" ContentType="application/vnd.openxmlformats-officedocument.presentationml.slide+xml"/>
  <Override PartName="/ppt/slides/slide712.xml" ContentType="application/vnd.openxmlformats-officedocument.presentationml.slide+xml"/>
  <Override PartName="/ppt/slides/slide713.xml" ContentType="application/vnd.openxmlformats-officedocument.presentationml.slide+xml"/>
  <Override PartName="/ppt/slides/slide714.xml" ContentType="application/vnd.openxmlformats-officedocument.presentationml.slide+xml"/>
  <Override PartName="/ppt/slides/slide715.xml" ContentType="application/vnd.openxmlformats-officedocument.presentationml.slide+xml"/>
  <Override PartName="/ppt/slides/slide716.xml" ContentType="application/vnd.openxmlformats-officedocument.presentationml.slide+xml"/>
  <Override PartName="/ppt/slides/slide717.xml" ContentType="application/vnd.openxmlformats-officedocument.presentationml.slide+xml"/>
  <Override PartName="/ppt/slides/slide718.xml" ContentType="application/vnd.openxmlformats-officedocument.presentationml.slide+xml"/>
  <Override PartName="/ppt/slides/slide719.xml" ContentType="application/vnd.openxmlformats-officedocument.presentationml.slide+xml"/>
  <Override PartName="/ppt/slides/slide720.xml" ContentType="application/vnd.openxmlformats-officedocument.presentationml.slide+xml"/>
  <Override PartName="/ppt/slides/slide721.xml" ContentType="application/vnd.openxmlformats-officedocument.presentationml.slide+xml"/>
  <Override PartName="/ppt/slides/slide722.xml" ContentType="application/vnd.openxmlformats-officedocument.presentationml.slide+xml"/>
  <Override PartName="/ppt/slides/slide723.xml" ContentType="application/vnd.openxmlformats-officedocument.presentationml.slide+xml"/>
  <Override PartName="/ppt/slides/slide72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 id="620" r:id="rId367"/>
    <p:sldId id="621" r:id="rId368"/>
    <p:sldId id="622" r:id="rId369"/>
    <p:sldId id="623" r:id="rId370"/>
    <p:sldId id="624" r:id="rId371"/>
    <p:sldId id="625" r:id="rId372"/>
    <p:sldId id="626" r:id="rId373"/>
    <p:sldId id="627" r:id="rId374"/>
    <p:sldId id="628" r:id="rId375"/>
    <p:sldId id="629" r:id="rId376"/>
    <p:sldId id="630" r:id="rId377"/>
    <p:sldId id="631" r:id="rId378"/>
    <p:sldId id="632" r:id="rId379"/>
    <p:sldId id="633" r:id="rId380"/>
    <p:sldId id="634" r:id="rId381"/>
    <p:sldId id="635" r:id="rId382"/>
    <p:sldId id="636" r:id="rId383"/>
    <p:sldId id="637" r:id="rId384"/>
    <p:sldId id="638" r:id="rId385"/>
    <p:sldId id="639" r:id="rId386"/>
    <p:sldId id="640" r:id="rId387"/>
    <p:sldId id="641" r:id="rId388"/>
    <p:sldId id="642" r:id="rId389"/>
    <p:sldId id="643" r:id="rId390"/>
    <p:sldId id="644" r:id="rId391"/>
    <p:sldId id="645" r:id="rId392"/>
    <p:sldId id="646" r:id="rId393"/>
    <p:sldId id="647" r:id="rId394"/>
    <p:sldId id="648" r:id="rId395"/>
    <p:sldId id="649" r:id="rId396"/>
    <p:sldId id="650" r:id="rId397"/>
    <p:sldId id="651" r:id="rId398"/>
    <p:sldId id="652" r:id="rId399"/>
    <p:sldId id="653" r:id="rId400"/>
    <p:sldId id="654" r:id="rId401"/>
    <p:sldId id="655" r:id="rId402"/>
    <p:sldId id="656" r:id="rId403"/>
    <p:sldId id="657" r:id="rId404"/>
    <p:sldId id="658" r:id="rId405"/>
    <p:sldId id="659" r:id="rId406"/>
    <p:sldId id="660" r:id="rId407"/>
    <p:sldId id="661" r:id="rId408"/>
    <p:sldId id="662" r:id="rId409"/>
    <p:sldId id="663" r:id="rId410"/>
    <p:sldId id="664" r:id="rId411"/>
    <p:sldId id="665" r:id="rId412"/>
    <p:sldId id="666" r:id="rId413"/>
    <p:sldId id="667" r:id="rId414"/>
    <p:sldId id="668" r:id="rId415"/>
    <p:sldId id="669" r:id="rId416"/>
    <p:sldId id="670" r:id="rId417"/>
    <p:sldId id="671" r:id="rId418"/>
    <p:sldId id="672" r:id="rId419"/>
    <p:sldId id="673" r:id="rId420"/>
    <p:sldId id="674" r:id="rId421"/>
    <p:sldId id="675" r:id="rId422"/>
    <p:sldId id="676" r:id="rId423"/>
    <p:sldId id="677" r:id="rId424"/>
    <p:sldId id="678" r:id="rId425"/>
    <p:sldId id="679" r:id="rId426"/>
    <p:sldId id="680" r:id="rId427"/>
    <p:sldId id="681" r:id="rId428"/>
    <p:sldId id="682" r:id="rId429"/>
    <p:sldId id="683" r:id="rId430"/>
    <p:sldId id="684" r:id="rId431"/>
    <p:sldId id="685" r:id="rId432"/>
    <p:sldId id="686" r:id="rId433"/>
    <p:sldId id="687" r:id="rId434"/>
    <p:sldId id="688" r:id="rId435"/>
    <p:sldId id="689" r:id="rId436"/>
    <p:sldId id="690" r:id="rId437"/>
    <p:sldId id="691" r:id="rId438"/>
    <p:sldId id="692" r:id="rId439"/>
    <p:sldId id="693" r:id="rId440"/>
    <p:sldId id="694" r:id="rId441"/>
    <p:sldId id="695" r:id="rId442"/>
    <p:sldId id="696" r:id="rId443"/>
    <p:sldId id="697" r:id="rId444"/>
    <p:sldId id="698" r:id="rId445"/>
    <p:sldId id="699" r:id="rId446"/>
    <p:sldId id="700" r:id="rId447"/>
    <p:sldId id="701" r:id="rId448"/>
    <p:sldId id="702" r:id="rId449"/>
    <p:sldId id="703" r:id="rId450"/>
    <p:sldId id="704" r:id="rId451"/>
    <p:sldId id="705" r:id="rId452"/>
    <p:sldId id="706" r:id="rId453"/>
    <p:sldId id="707" r:id="rId454"/>
    <p:sldId id="708" r:id="rId455"/>
    <p:sldId id="709" r:id="rId456"/>
    <p:sldId id="710" r:id="rId457"/>
    <p:sldId id="711" r:id="rId458"/>
    <p:sldId id="712" r:id="rId459"/>
    <p:sldId id="713" r:id="rId460"/>
    <p:sldId id="714" r:id="rId461"/>
    <p:sldId id="715" r:id="rId462"/>
    <p:sldId id="716" r:id="rId463"/>
    <p:sldId id="717" r:id="rId464"/>
    <p:sldId id="718" r:id="rId465"/>
    <p:sldId id="719" r:id="rId466"/>
    <p:sldId id="720" r:id="rId467"/>
    <p:sldId id="721" r:id="rId468"/>
    <p:sldId id="722" r:id="rId469"/>
    <p:sldId id="723" r:id="rId470"/>
    <p:sldId id="724" r:id="rId471"/>
    <p:sldId id="725" r:id="rId472"/>
    <p:sldId id="726" r:id="rId473"/>
    <p:sldId id="727" r:id="rId474"/>
    <p:sldId id="728" r:id="rId475"/>
    <p:sldId id="729" r:id="rId476"/>
    <p:sldId id="730" r:id="rId477"/>
    <p:sldId id="731" r:id="rId478"/>
    <p:sldId id="732" r:id="rId479"/>
    <p:sldId id="733" r:id="rId480"/>
    <p:sldId id="734" r:id="rId481"/>
    <p:sldId id="735" r:id="rId482"/>
    <p:sldId id="736" r:id="rId483"/>
    <p:sldId id="737" r:id="rId484"/>
    <p:sldId id="738" r:id="rId485"/>
    <p:sldId id="739" r:id="rId486"/>
    <p:sldId id="740" r:id="rId487"/>
    <p:sldId id="741" r:id="rId488"/>
    <p:sldId id="742" r:id="rId489"/>
    <p:sldId id="743" r:id="rId490"/>
    <p:sldId id="744" r:id="rId491"/>
    <p:sldId id="745" r:id="rId492"/>
    <p:sldId id="746" r:id="rId493"/>
    <p:sldId id="747" r:id="rId494"/>
    <p:sldId id="748" r:id="rId495"/>
    <p:sldId id="749" r:id="rId496"/>
    <p:sldId id="750" r:id="rId497"/>
    <p:sldId id="751" r:id="rId498"/>
    <p:sldId id="752" r:id="rId499"/>
    <p:sldId id="753" r:id="rId500"/>
    <p:sldId id="754" r:id="rId501"/>
    <p:sldId id="755" r:id="rId502"/>
    <p:sldId id="756" r:id="rId503"/>
    <p:sldId id="757" r:id="rId504"/>
    <p:sldId id="758" r:id="rId505"/>
    <p:sldId id="759" r:id="rId506"/>
    <p:sldId id="760" r:id="rId507"/>
    <p:sldId id="761" r:id="rId508"/>
    <p:sldId id="762" r:id="rId509"/>
    <p:sldId id="763" r:id="rId510"/>
    <p:sldId id="764" r:id="rId511"/>
    <p:sldId id="765" r:id="rId512"/>
    <p:sldId id="766" r:id="rId513"/>
    <p:sldId id="767" r:id="rId514"/>
    <p:sldId id="768" r:id="rId515"/>
    <p:sldId id="769" r:id="rId516"/>
    <p:sldId id="770" r:id="rId517"/>
    <p:sldId id="771" r:id="rId518"/>
    <p:sldId id="772" r:id="rId519"/>
    <p:sldId id="773" r:id="rId520"/>
    <p:sldId id="774" r:id="rId521"/>
    <p:sldId id="775" r:id="rId522"/>
    <p:sldId id="776" r:id="rId523"/>
    <p:sldId id="777" r:id="rId524"/>
    <p:sldId id="778" r:id="rId525"/>
    <p:sldId id="779" r:id="rId526"/>
    <p:sldId id="780" r:id="rId527"/>
    <p:sldId id="781" r:id="rId528"/>
    <p:sldId id="782" r:id="rId529"/>
    <p:sldId id="783" r:id="rId530"/>
    <p:sldId id="784" r:id="rId531"/>
    <p:sldId id="785" r:id="rId532"/>
    <p:sldId id="786" r:id="rId533"/>
    <p:sldId id="787" r:id="rId534"/>
    <p:sldId id="788" r:id="rId535"/>
    <p:sldId id="789" r:id="rId536"/>
    <p:sldId id="790" r:id="rId537"/>
    <p:sldId id="791" r:id="rId538"/>
    <p:sldId id="792" r:id="rId539"/>
    <p:sldId id="793" r:id="rId540"/>
    <p:sldId id="794" r:id="rId541"/>
    <p:sldId id="795" r:id="rId542"/>
    <p:sldId id="796" r:id="rId543"/>
    <p:sldId id="797" r:id="rId544"/>
    <p:sldId id="798" r:id="rId545"/>
    <p:sldId id="799" r:id="rId546"/>
    <p:sldId id="800" r:id="rId547"/>
    <p:sldId id="801" r:id="rId548"/>
    <p:sldId id="802" r:id="rId549"/>
    <p:sldId id="803" r:id="rId550"/>
    <p:sldId id="804" r:id="rId551"/>
    <p:sldId id="805" r:id="rId552"/>
    <p:sldId id="806" r:id="rId553"/>
    <p:sldId id="807" r:id="rId554"/>
    <p:sldId id="808" r:id="rId555"/>
    <p:sldId id="809" r:id="rId556"/>
    <p:sldId id="810" r:id="rId557"/>
    <p:sldId id="811" r:id="rId558"/>
    <p:sldId id="812" r:id="rId559"/>
    <p:sldId id="813" r:id="rId560"/>
    <p:sldId id="814" r:id="rId561"/>
    <p:sldId id="815" r:id="rId562"/>
    <p:sldId id="816" r:id="rId563"/>
    <p:sldId id="817" r:id="rId564"/>
    <p:sldId id="818" r:id="rId565"/>
    <p:sldId id="819" r:id="rId566"/>
    <p:sldId id="820" r:id="rId567"/>
    <p:sldId id="821" r:id="rId568"/>
    <p:sldId id="822" r:id="rId569"/>
    <p:sldId id="823" r:id="rId570"/>
    <p:sldId id="824" r:id="rId571"/>
    <p:sldId id="825" r:id="rId572"/>
    <p:sldId id="826" r:id="rId573"/>
    <p:sldId id="827" r:id="rId574"/>
    <p:sldId id="828" r:id="rId575"/>
    <p:sldId id="829" r:id="rId576"/>
    <p:sldId id="830" r:id="rId577"/>
    <p:sldId id="831" r:id="rId578"/>
    <p:sldId id="832" r:id="rId579"/>
    <p:sldId id="833" r:id="rId580"/>
    <p:sldId id="834" r:id="rId581"/>
    <p:sldId id="835" r:id="rId582"/>
    <p:sldId id="836" r:id="rId583"/>
    <p:sldId id="837" r:id="rId584"/>
    <p:sldId id="838" r:id="rId585"/>
    <p:sldId id="839" r:id="rId586"/>
    <p:sldId id="840" r:id="rId587"/>
    <p:sldId id="841" r:id="rId588"/>
    <p:sldId id="842" r:id="rId589"/>
    <p:sldId id="843" r:id="rId590"/>
    <p:sldId id="844" r:id="rId591"/>
    <p:sldId id="845" r:id="rId592"/>
    <p:sldId id="846" r:id="rId593"/>
    <p:sldId id="847" r:id="rId594"/>
    <p:sldId id="848" r:id="rId595"/>
    <p:sldId id="849" r:id="rId596"/>
    <p:sldId id="850" r:id="rId597"/>
    <p:sldId id="851" r:id="rId598"/>
    <p:sldId id="852" r:id="rId599"/>
    <p:sldId id="853" r:id="rId600"/>
    <p:sldId id="854" r:id="rId601"/>
    <p:sldId id="855" r:id="rId602"/>
    <p:sldId id="856" r:id="rId603"/>
    <p:sldId id="857" r:id="rId604"/>
    <p:sldId id="858" r:id="rId605"/>
    <p:sldId id="859" r:id="rId606"/>
    <p:sldId id="860" r:id="rId607"/>
    <p:sldId id="861" r:id="rId608"/>
    <p:sldId id="862" r:id="rId609"/>
    <p:sldId id="863" r:id="rId610"/>
    <p:sldId id="864" r:id="rId611"/>
    <p:sldId id="865" r:id="rId612"/>
    <p:sldId id="866" r:id="rId613"/>
    <p:sldId id="867" r:id="rId614"/>
    <p:sldId id="868" r:id="rId615"/>
    <p:sldId id="869" r:id="rId616"/>
    <p:sldId id="870" r:id="rId617"/>
    <p:sldId id="871" r:id="rId618"/>
    <p:sldId id="872" r:id="rId619"/>
    <p:sldId id="873" r:id="rId620"/>
    <p:sldId id="874" r:id="rId621"/>
    <p:sldId id="875" r:id="rId622"/>
    <p:sldId id="876" r:id="rId623"/>
    <p:sldId id="877" r:id="rId624"/>
    <p:sldId id="878" r:id="rId625"/>
    <p:sldId id="879" r:id="rId626"/>
    <p:sldId id="880" r:id="rId627"/>
    <p:sldId id="881" r:id="rId628"/>
    <p:sldId id="882" r:id="rId629"/>
    <p:sldId id="883" r:id="rId630"/>
    <p:sldId id="884" r:id="rId631"/>
    <p:sldId id="885" r:id="rId632"/>
    <p:sldId id="886" r:id="rId633"/>
    <p:sldId id="887" r:id="rId634"/>
    <p:sldId id="888" r:id="rId635"/>
    <p:sldId id="889" r:id="rId636"/>
    <p:sldId id="890" r:id="rId637"/>
    <p:sldId id="891" r:id="rId638"/>
    <p:sldId id="892" r:id="rId639"/>
    <p:sldId id="893" r:id="rId640"/>
    <p:sldId id="894" r:id="rId641"/>
    <p:sldId id="895" r:id="rId642"/>
    <p:sldId id="896" r:id="rId643"/>
    <p:sldId id="897" r:id="rId644"/>
    <p:sldId id="898" r:id="rId645"/>
    <p:sldId id="899" r:id="rId646"/>
    <p:sldId id="900" r:id="rId647"/>
    <p:sldId id="901" r:id="rId648"/>
    <p:sldId id="902" r:id="rId649"/>
    <p:sldId id="903" r:id="rId650"/>
    <p:sldId id="904" r:id="rId651"/>
    <p:sldId id="905" r:id="rId652"/>
    <p:sldId id="906" r:id="rId653"/>
    <p:sldId id="907" r:id="rId654"/>
    <p:sldId id="908" r:id="rId655"/>
    <p:sldId id="909" r:id="rId656"/>
    <p:sldId id="910" r:id="rId657"/>
    <p:sldId id="911" r:id="rId658"/>
    <p:sldId id="912" r:id="rId659"/>
    <p:sldId id="913" r:id="rId660"/>
    <p:sldId id="914" r:id="rId661"/>
    <p:sldId id="915" r:id="rId662"/>
    <p:sldId id="916" r:id="rId663"/>
    <p:sldId id="917" r:id="rId664"/>
    <p:sldId id="918" r:id="rId665"/>
    <p:sldId id="919" r:id="rId666"/>
    <p:sldId id="920" r:id="rId667"/>
    <p:sldId id="921" r:id="rId668"/>
    <p:sldId id="922" r:id="rId669"/>
    <p:sldId id="923" r:id="rId670"/>
    <p:sldId id="924" r:id="rId671"/>
    <p:sldId id="925" r:id="rId672"/>
    <p:sldId id="926" r:id="rId673"/>
    <p:sldId id="927" r:id="rId674"/>
    <p:sldId id="928" r:id="rId675"/>
    <p:sldId id="929" r:id="rId676"/>
    <p:sldId id="930" r:id="rId677"/>
    <p:sldId id="931" r:id="rId678"/>
    <p:sldId id="932" r:id="rId679"/>
    <p:sldId id="933" r:id="rId680"/>
    <p:sldId id="934" r:id="rId681"/>
    <p:sldId id="935" r:id="rId682"/>
    <p:sldId id="936" r:id="rId683"/>
    <p:sldId id="937" r:id="rId684"/>
    <p:sldId id="938" r:id="rId685"/>
    <p:sldId id="939" r:id="rId686"/>
    <p:sldId id="940" r:id="rId687"/>
    <p:sldId id="941" r:id="rId688"/>
    <p:sldId id="942" r:id="rId689"/>
    <p:sldId id="943" r:id="rId690"/>
    <p:sldId id="944" r:id="rId691"/>
    <p:sldId id="945" r:id="rId692"/>
    <p:sldId id="946" r:id="rId693"/>
    <p:sldId id="947" r:id="rId694"/>
    <p:sldId id="948" r:id="rId695"/>
    <p:sldId id="949" r:id="rId696"/>
    <p:sldId id="950" r:id="rId697"/>
    <p:sldId id="951" r:id="rId698"/>
    <p:sldId id="952" r:id="rId699"/>
    <p:sldId id="953" r:id="rId700"/>
    <p:sldId id="954" r:id="rId701"/>
    <p:sldId id="955" r:id="rId702"/>
    <p:sldId id="956" r:id="rId703"/>
    <p:sldId id="957" r:id="rId704"/>
    <p:sldId id="958" r:id="rId705"/>
    <p:sldId id="959" r:id="rId706"/>
    <p:sldId id="960" r:id="rId707"/>
    <p:sldId id="961" r:id="rId708"/>
    <p:sldId id="962" r:id="rId709"/>
    <p:sldId id="963" r:id="rId710"/>
    <p:sldId id="964" r:id="rId711"/>
    <p:sldId id="965" r:id="rId712"/>
    <p:sldId id="966" r:id="rId713"/>
    <p:sldId id="967" r:id="rId714"/>
    <p:sldId id="968" r:id="rId715"/>
    <p:sldId id="969" r:id="rId716"/>
    <p:sldId id="970" r:id="rId717"/>
    <p:sldId id="971" r:id="rId718"/>
    <p:sldId id="972" r:id="rId719"/>
    <p:sldId id="973" r:id="rId720"/>
    <p:sldId id="974" r:id="rId721"/>
    <p:sldId id="975" r:id="rId722"/>
    <p:sldId id="976" r:id="rId723"/>
    <p:sldId id="977" r:id="rId724"/>
    <p:sldId id="978" r:id="rId725"/>
    <p:sldId id="979" r:id="rId72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slide" Target="slides/slide321.xml"/>
  <Relationship Id="rId324" Type="http://schemas.openxmlformats.org/officeDocument/2006/relationships/slide" Target="slides/slide322.xml"/>
  <Relationship Id="rId325" Type="http://schemas.openxmlformats.org/officeDocument/2006/relationships/slide" Target="slides/slide323.xml"/>
  <Relationship Id="rId326" Type="http://schemas.openxmlformats.org/officeDocument/2006/relationships/slide" Target="slides/slide324.xml"/>
  <Relationship Id="rId327" Type="http://schemas.openxmlformats.org/officeDocument/2006/relationships/slide" Target="slides/slide325.xml"/>
  <Relationship Id="rId328" Type="http://schemas.openxmlformats.org/officeDocument/2006/relationships/slide" Target="slides/slide326.xml"/>
  <Relationship Id="rId329" Type="http://schemas.openxmlformats.org/officeDocument/2006/relationships/slide" Target="slides/slide327.xml"/>
  <Relationship Id="rId330" Type="http://schemas.openxmlformats.org/officeDocument/2006/relationships/slide" Target="slides/slide328.xml"/>
  <Relationship Id="rId331" Type="http://schemas.openxmlformats.org/officeDocument/2006/relationships/slide" Target="slides/slide329.xml"/>
  <Relationship Id="rId332" Type="http://schemas.openxmlformats.org/officeDocument/2006/relationships/slide" Target="slides/slide330.xml"/>
  <Relationship Id="rId333" Type="http://schemas.openxmlformats.org/officeDocument/2006/relationships/slide" Target="slides/slide331.xml"/>
  <Relationship Id="rId334" Type="http://schemas.openxmlformats.org/officeDocument/2006/relationships/slide" Target="slides/slide332.xml"/>
  <Relationship Id="rId335" Type="http://schemas.openxmlformats.org/officeDocument/2006/relationships/slide" Target="slides/slide333.xml"/>
  <Relationship Id="rId336" Type="http://schemas.openxmlformats.org/officeDocument/2006/relationships/slide" Target="slides/slide334.xml"/>
  <Relationship Id="rId337" Type="http://schemas.openxmlformats.org/officeDocument/2006/relationships/slide" Target="slides/slide335.xml"/>
  <Relationship Id="rId338" Type="http://schemas.openxmlformats.org/officeDocument/2006/relationships/slide" Target="slides/slide336.xml"/>
  <Relationship Id="rId339" Type="http://schemas.openxmlformats.org/officeDocument/2006/relationships/slide" Target="slides/slide337.xml"/>
  <Relationship Id="rId340" Type="http://schemas.openxmlformats.org/officeDocument/2006/relationships/slide" Target="slides/slide338.xml"/>
  <Relationship Id="rId341" Type="http://schemas.openxmlformats.org/officeDocument/2006/relationships/slide" Target="slides/slide339.xml"/>
  <Relationship Id="rId342" Type="http://schemas.openxmlformats.org/officeDocument/2006/relationships/slide" Target="slides/slide340.xml"/>
  <Relationship Id="rId343" Type="http://schemas.openxmlformats.org/officeDocument/2006/relationships/slide" Target="slides/slide341.xml"/>
  <Relationship Id="rId344" Type="http://schemas.openxmlformats.org/officeDocument/2006/relationships/slide" Target="slides/slide342.xml"/>
  <Relationship Id="rId345" Type="http://schemas.openxmlformats.org/officeDocument/2006/relationships/slide" Target="slides/slide343.xml"/>
  <Relationship Id="rId346" Type="http://schemas.openxmlformats.org/officeDocument/2006/relationships/slide" Target="slides/slide344.xml"/>
  <Relationship Id="rId347" Type="http://schemas.openxmlformats.org/officeDocument/2006/relationships/slide" Target="slides/slide345.xml"/>
  <Relationship Id="rId348" Type="http://schemas.openxmlformats.org/officeDocument/2006/relationships/slide" Target="slides/slide346.xml"/>
  <Relationship Id="rId349" Type="http://schemas.openxmlformats.org/officeDocument/2006/relationships/slide" Target="slides/slide347.xml"/>
  <Relationship Id="rId350" Type="http://schemas.openxmlformats.org/officeDocument/2006/relationships/slide" Target="slides/slide348.xml"/>
  <Relationship Id="rId351" Type="http://schemas.openxmlformats.org/officeDocument/2006/relationships/slide" Target="slides/slide349.xml"/>
  <Relationship Id="rId352" Type="http://schemas.openxmlformats.org/officeDocument/2006/relationships/slide" Target="slides/slide350.xml"/>
  <Relationship Id="rId353" Type="http://schemas.openxmlformats.org/officeDocument/2006/relationships/slide" Target="slides/slide351.xml"/>
  <Relationship Id="rId354" Type="http://schemas.openxmlformats.org/officeDocument/2006/relationships/slide" Target="slides/slide352.xml"/>
  <Relationship Id="rId355" Type="http://schemas.openxmlformats.org/officeDocument/2006/relationships/slide" Target="slides/slide353.xml"/>
  <Relationship Id="rId356" Type="http://schemas.openxmlformats.org/officeDocument/2006/relationships/slide" Target="slides/slide354.xml"/>
  <Relationship Id="rId357" Type="http://schemas.openxmlformats.org/officeDocument/2006/relationships/slide" Target="slides/slide355.xml"/>
  <Relationship Id="rId358" Type="http://schemas.openxmlformats.org/officeDocument/2006/relationships/slide" Target="slides/slide356.xml"/>
  <Relationship Id="rId359" Type="http://schemas.openxmlformats.org/officeDocument/2006/relationships/slide" Target="slides/slide357.xml"/>
  <Relationship Id="rId360" Type="http://schemas.openxmlformats.org/officeDocument/2006/relationships/slide" Target="slides/slide358.xml"/>
  <Relationship Id="rId361" Type="http://schemas.openxmlformats.org/officeDocument/2006/relationships/slide" Target="slides/slide359.xml"/>
  <Relationship Id="rId362" Type="http://schemas.openxmlformats.org/officeDocument/2006/relationships/slide" Target="slides/slide360.xml"/>
  <Relationship Id="rId363" Type="http://schemas.openxmlformats.org/officeDocument/2006/relationships/slide" Target="slides/slide361.xml"/>
  <Relationship Id="rId364" Type="http://schemas.openxmlformats.org/officeDocument/2006/relationships/slide" Target="slides/slide362.xml"/>
  <Relationship Id="rId365" Type="http://schemas.openxmlformats.org/officeDocument/2006/relationships/slide" Target="slides/slide363.xml"/>
  <Relationship Id="rId366" Type="http://schemas.openxmlformats.org/officeDocument/2006/relationships/slide" Target="slides/slide364.xml"/>
  <Relationship Id="rId367" Type="http://schemas.openxmlformats.org/officeDocument/2006/relationships/slide" Target="slides/slide365.xml"/>
  <Relationship Id="rId368" Type="http://schemas.openxmlformats.org/officeDocument/2006/relationships/slide" Target="slides/slide366.xml"/>
  <Relationship Id="rId369" Type="http://schemas.openxmlformats.org/officeDocument/2006/relationships/slide" Target="slides/slide367.xml"/>
  <Relationship Id="rId370" Type="http://schemas.openxmlformats.org/officeDocument/2006/relationships/slide" Target="slides/slide368.xml"/>
  <Relationship Id="rId371" Type="http://schemas.openxmlformats.org/officeDocument/2006/relationships/slide" Target="slides/slide369.xml"/>
  <Relationship Id="rId372" Type="http://schemas.openxmlformats.org/officeDocument/2006/relationships/slide" Target="slides/slide370.xml"/>
  <Relationship Id="rId373" Type="http://schemas.openxmlformats.org/officeDocument/2006/relationships/slide" Target="slides/slide371.xml"/>
  <Relationship Id="rId374" Type="http://schemas.openxmlformats.org/officeDocument/2006/relationships/slide" Target="slides/slide372.xml"/>
  <Relationship Id="rId375" Type="http://schemas.openxmlformats.org/officeDocument/2006/relationships/slide" Target="slides/slide373.xml"/>
  <Relationship Id="rId376" Type="http://schemas.openxmlformats.org/officeDocument/2006/relationships/slide" Target="slides/slide374.xml"/>
  <Relationship Id="rId377" Type="http://schemas.openxmlformats.org/officeDocument/2006/relationships/slide" Target="slides/slide375.xml"/>
  <Relationship Id="rId378" Type="http://schemas.openxmlformats.org/officeDocument/2006/relationships/slide" Target="slides/slide376.xml"/>
  <Relationship Id="rId379" Type="http://schemas.openxmlformats.org/officeDocument/2006/relationships/slide" Target="slides/slide377.xml"/>
  <Relationship Id="rId380" Type="http://schemas.openxmlformats.org/officeDocument/2006/relationships/slide" Target="slides/slide378.xml"/>
  <Relationship Id="rId381" Type="http://schemas.openxmlformats.org/officeDocument/2006/relationships/slide" Target="slides/slide379.xml"/>
  <Relationship Id="rId382" Type="http://schemas.openxmlformats.org/officeDocument/2006/relationships/slide" Target="slides/slide380.xml"/>
  <Relationship Id="rId383" Type="http://schemas.openxmlformats.org/officeDocument/2006/relationships/slide" Target="slides/slide381.xml"/>
  <Relationship Id="rId384" Type="http://schemas.openxmlformats.org/officeDocument/2006/relationships/slide" Target="slides/slide382.xml"/>
  <Relationship Id="rId385" Type="http://schemas.openxmlformats.org/officeDocument/2006/relationships/slide" Target="slides/slide383.xml"/>
  <Relationship Id="rId386" Type="http://schemas.openxmlformats.org/officeDocument/2006/relationships/slide" Target="slides/slide384.xml"/>
  <Relationship Id="rId387" Type="http://schemas.openxmlformats.org/officeDocument/2006/relationships/slide" Target="slides/slide385.xml"/>
  <Relationship Id="rId388" Type="http://schemas.openxmlformats.org/officeDocument/2006/relationships/slide" Target="slides/slide386.xml"/>
  <Relationship Id="rId389" Type="http://schemas.openxmlformats.org/officeDocument/2006/relationships/slide" Target="slides/slide387.xml"/>
  <Relationship Id="rId390" Type="http://schemas.openxmlformats.org/officeDocument/2006/relationships/slide" Target="slides/slide388.xml"/>
  <Relationship Id="rId391" Type="http://schemas.openxmlformats.org/officeDocument/2006/relationships/slide" Target="slides/slide389.xml"/>
  <Relationship Id="rId392" Type="http://schemas.openxmlformats.org/officeDocument/2006/relationships/slide" Target="slides/slide390.xml"/>
  <Relationship Id="rId393" Type="http://schemas.openxmlformats.org/officeDocument/2006/relationships/slide" Target="slides/slide391.xml"/>
  <Relationship Id="rId394" Type="http://schemas.openxmlformats.org/officeDocument/2006/relationships/slide" Target="slides/slide392.xml"/>
  <Relationship Id="rId395" Type="http://schemas.openxmlformats.org/officeDocument/2006/relationships/slide" Target="slides/slide393.xml"/>
  <Relationship Id="rId396" Type="http://schemas.openxmlformats.org/officeDocument/2006/relationships/slide" Target="slides/slide394.xml"/>
  <Relationship Id="rId397" Type="http://schemas.openxmlformats.org/officeDocument/2006/relationships/slide" Target="slides/slide395.xml"/>
  <Relationship Id="rId398" Type="http://schemas.openxmlformats.org/officeDocument/2006/relationships/slide" Target="slides/slide396.xml"/>
  <Relationship Id="rId399" Type="http://schemas.openxmlformats.org/officeDocument/2006/relationships/slide" Target="slides/slide397.xml"/>
  <Relationship Id="rId400" Type="http://schemas.openxmlformats.org/officeDocument/2006/relationships/slide" Target="slides/slide398.xml"/>
  <Relationship Id="rId401" Type="http://schemas.openxmlformats.org/officeDocument/2006/relationships/slide" Target="slides/slide399.xml"/>
  <Relationship Id="rId402" Type="http://schemas.openxmlformats.org/officeDocument/2006/relationships/slide" Target="slides/slide400.xml"/>
  <Relationship Id="rId403" Type="http://schemas.openxmlformats.org/officeDocument/2006/relationships/slide" Target="slides/slide401.xml"/>
  <Relationship Id="rId404" Type="http://schemas.openxmlformats.org/officeDocument/2006/relationships/slide" Target="slides/slide402.xml"/>
  <Relationship Id="rId405" Type="http://schemas.openxmlformats.org/officeDocument/2006/relationships/slide" Target="slides/slide403.xml"/>
  <Relationship Id="rId406" Type="http://schemas.openxmlformats.org/officeDocument/2006/relationships/slide" Target="slides/slide404.xml"/>
  <Relationship Id="rId407" Type="http://schemas.openxmlformats.org/officeDocument/2006/relationships/slide" Target="slides/slide405.xml"/>
  <Relationship Id="rId408" Type="http://schemas.openxmlformats.org/officeDocument/2006/relationships/slide" Target="slides/slide406.xml"/>
  <Relationship Id="rId409" Type="http://schemas.openxmlformats.org/officeDocument/2006/relationships/slide" Target="slides/slide407.xml"/>
  <Relationship Id="rId410" Type="http://schemas.openxmlformats.org/officeDocument/2006/relationships/slide" Target="slides/slide408.xml"/>
  <Relationship Id="rId411" Type="http://schemas.openxmlformats.org/officeDocument/2006/relationships/slide" Target="slides/slide409.xml"/>
  <Relationship Id="rId412" Type="http://schemas.openxmlformats.org/officeDocument/2006/relationships/slide" Target="slides/slide410.xml"/>
  <Relationship Id="rId413" Type="http://schemas.openxmlformats.org/officeDocument/2006/relationships/slide" Target="slides/slide411.xml"/>
  <Relationship Id="rId414" Type="http://schemas.openxmlformats.org/officeDocument/2006/relationships/slide" Target="slides/slide412.xml"/>
  <Relationship Id="rId415" Type="http://schemas.openxmlformats.org/officeDocument/2006/relationships/slide" Target="slides/slide413.xml"/>
  <Relationship Id="rId416" Type="http://schemas.openxmlformats.org/officeDocument/2006/relationships/slide" Target="slides/slide414.xml"/>
  <Relationship Id="rId417" Type="http://schemas.openxmlformats.org/officeDocument/2006/relationships/slide" Target="slides/slide415.xml"/>
  <Relationship Id="rId418" Type="http://schemas.openxmlformats.org/officeDocument/2006/relationships/slide" Target="slides/slide416.xml"/>
  <Relationship Id="rId419" Type="http://schemas.openxmlformats.org/officeDocument/2006/relationships/slide" Target="slides/slide417.xml"/>
  <Relationship Id="rId420" Type="http://schemas.openxmlformats.org/officeDocument/2006/relationships/slide" Target="slides/slide418.xml"/>
  <Relationship Id="rId421" Type="http://schemas.openxmlformats.org/officeDocument/2006/relationships/slide" Target="slides/slide419.xml"/>
  <Relationship Id="rId422" Type="http://schemas.openxmlformats.org/officeDocument/2006/relationships/slide" Target="slides/slide420.xml"/>
  <Relationship Id="rId423" Type="http://schemas.openxmlformats.org/officeDocument/2006/relationships/slide" Target="slides/slide421.xml"/>
  <Relationship Id="rId424" Type="http://schemas.openxmlformats.org/officeDocument/2006/relationships/slide" Target="slides/slide422.xml"/>
  <Relationship Id="rId425" Type="http://schemas.openxmlformats.org/officeDocument/2006/relationships/slide" Target="slides/slide423.xml"/>
  <Relationship Id="rId426" Type="http://schemas.openxmlformats.org/officeDocument/2006/relationships/slide" Target="slides/slide424.xml"/>
  <Relationship Id="rId427" Type="http://schemas.openxmlformats.org/officeDocument/2006/relationships/slide" Target="slides/slide425.xml"/>
  <Relationship Id="rId428" Type="http://schemas.openxmlformats.org/officeDocument/2006/relationships/slide" Target="slides/slide426.xml"/>
  <Relationship Id="rId429" Type="http://schemas.openxmlformats.org/officeDocument/2006/relationships/slide" Target="slides/slide427.xml"/>
  <Relationship Id="rId430" Type="http://schemas.openxmlformats.org/officeDocument/2006/relationships/slide" Target="slides/slide428.xml"/>
  <Relationship Id="rId431" Type="http://schemas.openxmlformats.org/officeDocument/2006/relationships/slide" Target="slides/slide429.xml"/>
  <Relationship Id="rId432" Type="http://schemas.openxmlformats.org/officeDocument/2006/relationships/slide" Target="slides/slide430.xml"/>
  <Relationship Id="rId433" Type="http://schemas.openxmlformats.org/officeDocument/2006/relationships/slide" Target="slides/slide431.xml"/>
  <Relationship Id="rId434" Type="http://schemas.openxmlformats.org/officeDocument/2006/relationships/slide" Target="slides/slide432.xml"/>
  <Relationship Id="rId435" Type="http://schemas.openxmlformats.org/officeDocument/2006/relationships/slide" Target="slides/slide433.xml"/>
  <Relationship Id="rId436" Type="http://schemas.openxmlformats.org/officeDocument/2006/relationships/slide" Target="slides/slide434.xml"/>
  <Relationship Id="rId437" Type="http://schemas.openxmlformats.org/officeDocument/2006/relationships/slide" Target="slides/slide435.xml"/>
  <Relationship Id="rId438" Type="http://schemas.openxmlformats.org/officeDocument/2006/relationships/slide" Target="slides/slide436.xml"/>
  <Relationship Id="rId439" Type="http://schemas.openxmlformats.org/officeDocument/2006/relationships/slide" Target="slides/slide437.xml"/>
  <Relationship Id="rId440" Type="http://schemas.openxmlformats.org/officeDocument/2006/relationships/slide" Target="slides/slide438.xml"/>
  <Relationship Id="rId441" Type="http://schemas.openxmlformats.org/officeDocument/2006/relationships/slide" Target="slides/slide439.xml"/>
  <Relationship Id="rId442" Type="http://schemas.openxmlformats.org/officeDocument/2006/relationships/slide" Target="slides/slide440.xml"/>
  <Relationship Id="rId443" Type="http://schemas.openxmlformats.org/officeDocument/2006/relationships/slide" Target="slides/slide441.xml"/>
  <Relationship Id="rId444" Type="http://schemas.openxmlformats.org/officeDocument/2006/relationships/slide" Target="slides/slide442.xml"/>
  <Relationship Id="rId445" Type="http://schemas.openxmlformats.org/officeDocument/2006/relationships/slide" Target="slides/slide443.xml"/>
  <Relationship Id="rId446" Type="http://schemas.openxmlformats.org/officeDocument/2006/relationships/slide" Target="slides/slide444.xml"/>
  <Relationship Id="rId447" Type="http://schemas.openxmlformats.org/officeDocument/2006/relationships/slide" Target="slides/slide445.xml"/>
  <Relationship Id="rId448" Type="http://schemas.openxmlformats.org/officeDocument/2006/relationships/slide" Target="slides/slide446.xml"/>
  <Relationship Id="rId449" Type="http://schemas.openxmlformats.org/officeDocument/2006/relationships/slide" Target="slides/slide447.xml"/>
  <Relationship Id="rId450" Type="http://schemas.openxmlformats.org/officeDocument/2006/relationships/slide" Target="slides/slide448.xml"/>
  <Relationship Id="rId451" Type="http://schemas.openxmlformats.org/officeDocument/2006/relationships/slide" Target="slides/slide449.xml"/>
  <Relationship Id="rId452" Type="http://schemas.openxmlformats.org/officeDocument/2006/relationships/slide" Target="slides/slide450.xml"/>
  <Relationship Id="rId453" Type="http://schemas.openxmlformats.org/officeDocument/2006/relationships/slide" Target="slides/slide451.xml"/>
  <Relationship Id="rId454" Type="http://schemas.openxmlformats.org/officeDocument/2006/relationships/slide" Target="slides/slide452.xml"/>
  <Relationship Id="rId455" Type="http://schemas.openxmlformats.org/officeDocument/2006/relationships/slide" Target="slides/slide453.xml"/>
  <Relationship Id="rId456" Type="http://schemas.openxmlformats.org/officeDocument/2006/relationships/slide" Target="slides/slide454.xml"/>
  <Relationship Id="rId457" Type="http://schemas.openxmlformats.org/officeDocument/2006/relationships/slide" Target="slides/slide455.xml"/>
  <Relationship Id="rId458" Type="http://schemas.openxmlformats.org/officeDocument/2006/relationships/slide" Target="slides/slide456.xml"/>
  <Relationship Id="rId459" Type="http://schemas.openxmlformats.org/officeDocument/2006/relationships/slide" Target="slides/slide457.xml"/>
  <Relationship Id="rId460" Type="http://schemas.openxmlformats.org/officeDocument/2006/relationships/slide" Target="slides/slide458.xml"/>
  <Relationship Id="rId461" Type="http://schemas.openxmlformats.org/officeDocument/2006/relationships/slide" Target="slides/slide459.xml"/>
  <Relationship Id="rId462" Type="http://schemas.openxmlformats.org/officeDocument/2006/relationships/slide" Target="slides/slide460.xml"/>
  <Relationship Id="rId463" Type="http://schemas.openxmlformats.org/officeDocument/2006/relationships/slide" Target="slides/slide461.xml"/>
  <Relationship Id="rId464" Type="http://schemas.openxmlformats.org/officeDocument/2006/relationships/slide" Target="slides/slide462.xml"/>
  <Relationship Id="rId465" Type="http://schemas.openxmlformats.org/officeDocument/2006/relationships/slide" Target="slides/slide463.xml"/>
  <Relationship Id="rId466" Type="http://schemas.openxmlformats.org/officeDocument/2006/relationships/slide" Target="slides/slide464.xml"/>
  <Relationship Id="rId467" Type="http://schemas.openxmlformats.org/officeDocument/2006/relationships/slide" Target="slides/slide465.xml"/>
  <Relationship Id="rId468" Type="http://schemas.openxmlformats.org/officeDocument/2006/relationships/slide" Target="slides/slide466.xml"/>
  <Relationship Id="rId469" Type="http://schemas.openxmlformats.org/officeDocument/2006/relationships/slide" Target="slides/slide467.xml"/>
  <Relationship Id="rId470" Type="http://schemas.openxmlformats.org/officeDocument/2006/relationships/slide" Target="slides/slide468.xml"/>
  <Relationship Id="rId471" Type="http://schemas.openxmlformats.org/officeDocument/2006/relationships/slide" Target="slides/slide469.xml"/>
  <Relationship Id="rId472" Type="http://schemas.openxmlformats.org/officeDocument/2006/relationships/slide" Target="slides/slide470.xml"/>
  <Relationship Id="rId473" Type="http://schemas.openxmlformats.org/officeDocument/2006/relationships/slide" Target="slides/slide471.xml"/>
  <Relationship Id="rId474" Type="http://schemas.openxmlformats.org/officeDocument/2006/relationships/slide" Target="slides/slide472.xml"/>
  <Relationship Id="rId475" Type="http://schemas.openxmlformats.org/officeDocument/2006/relationships/slide" Target="slides/slide473.xml"/>
  <Relationship Id="rId476" Type="http://schemas.openxmlformats.org/officeDocument/2006/relationships/slide" Target="slides/slide474.xml"/>
  <Relationship Id="rId477" Type="http://schemas.openxmlformats.org/officeDocument/2006/relationships/slide" Target="slides/slide475.xml"/>
  <Relationship Id="rId478" Type="http://schemas.openxmlformats.org/officeDocument/2006/relationships/slide" Target="slides/slide476.xml"/>
  <Relationship Id="rId479" Type="http://schemas.openxmlformats.org/officeDocument/2006/relationships/slide" Target="slides/slide477.xml"/>
  <Relationship Id="rId480" Type="http://schemas.openxmlformats.org/officeDocument/2006/relationships/slide" Target="slides/slide478.xml"/>
  <Relationship Id="rId481" Type="http://schemas.openxmlformats.org/officeDocument/2006/relationships/slide" Target="slides/slide479.xml"/>
  <Relationship Id="rId482" Type="http://schemas.openxmlformats.org/officeDocument/2006/relationships/slide" Target="slides/slide480.xml"/>
  <Relationship Id="rId483" Type="http://schemas.openxmlformats.org/officeDocument/2006/relationships/slide" Target="slides/slide481.xml"/>
  <Relationship Id="rId484" Type="http://schemas.openxmlformats.org/officeDocument/2006/relationships/slide" Target="slides/slide482.xml"/>
  <Relationship Id="rId485" Type="http://schemas.openxmlformats.org/officeDocument/2006/relationships/slide" Target="slides/slide483.xml"/>
  <Relationship Id="rId486" Type="http://schemas.openxmlformats.org/officeDocument/2006/relationships/slide" Target="slides/slide484.xml"/>
  <Relationship Id="rId487" Type="http://schemas.openxmlformats.org/officeDocument/2006/relationships/slide" Target="slides/slide485.xml"/>
  <Relationship Id="rId488" Type="http://schemas.openxmlformats.org/officeDocument/2006/relationships/slide" Target="slides/slide486.xml"/>
  <Relationship Id="rId489" Type="http://schemas.openxmlformats.org/officeDocument/2006/relationships/slide" Target="slides/slide487.xml"/>
  <Relationship Id="rId490" Type="http://schemas.openxmlformats.org/officeDocument/2006/relationships/slide" Target="slides/slide488.xml"/>
  <Relationship Id="rId491" Type="http://schemas.openxmlformats.org/officeDocument/2006/relationships/slide" Target="slides/slide489.xml"/>
  <Relationship Id="rId492" Type="http://schemas.openxmlformats.org/officeDocument/2006/relationships/slide" Target="slides/slide490.xml"/>
  <Relationship Id="rId493" Type="http://schemas.openxmlformats.org/officeDocument/2006/relationships/slide" Target="slides/slide491.xml"/>
  <Relationship Id="rId494" Type="http://schemas.openxmlformats.org/officeDocument/2006/relationships/slide" Target="slides/slide492.xml"/>
  <Relationship Id="rId495" Type="http://schemas.openxmlformats.org/officeDocument/2006/relationships/slide" Target="slides/slide493.xml"/>
  <Relationship Id="rId496" Type="http://schemas.openxmlformats.org/officeDocument/2006/relationships/slide" Target="slides/slide494.xml"/>
  <Relationship Id="rId497" Type="http://schemas.openxmlformats.org/officeDocument/2006/relationships/slide" Target="slides/slide495.xml"/>
  <Relationship Id="rId498" Type="http://schemas.openxmlformats.org/officeDocument/2006/relationships/slide" Target="slides/slide496.xml"/>
  <Relationship Id="rId499" Type="http://schemas.openxmlformats.org/officeDocument/2006/relationships/slide" Target="slides/slide497.xml"/>
  <Relationship Id="rId500" Type="http://schemas.openxmlformats.org/officeDocument/2006/relationships/slide" Target="slides/slide498.xml"/>
  <Relationship Id="rId501" Type="http://schemas.openxmlformats.org/officeDocument/2006/relationships/slide" Target="slides/slide499.xml"/>
  <Relationship Id="rId502" Type="http://schemas.openxmlformats.org/officeDocument/2006/relationships/slide" Target="slides/slide500.xml"/>
  <Relationship Id="rId503" Type="http://schemas.openxmlformats.org/officeDocument/2006/relationships/slide" Target="slides/slide501.xml"/>
  <Relationship Id="rId504" Type="http://schemas.openxmlformats.org/officeDocument/2006/relationships/slide" Target="slides/slide502.xml"/>
  <Relationship Id="rId505" Type="http://schemas.openxmlformats.org/officeDocument/2006/relationships/slide" Target="slides/slide503.xml"/>
  <Relationship Id="rId506" Type="http://schemas.openxmlformats.org/officeDocument/2006/relationships/slide" Target="slides/slide504.xml"/>
  <Relationship Id="rId507" Type="http://schemas.openxmlformats.org/officeDocument/2006/relationships/slide" Target="slides/slide505.xml"/>
  <Relationship Id="rId508" Type="http://schemas.openxmlformats.org/officeDocument/2006/relationships/slide" Target="slides/slide506.xml"/>
  <Relationship Id="rId509" Type="http://schemas.openxmlformats.org/officeDocument/2006/relationships/slide" Target="slides/slide507.xml"/>
  <Relationship Id="rId510" Type="http://schemas.openxmlformats.org/officeDocument/2006/relationships/slide" Target="slides/slide508.xml"/>
  <Relationship Id="rId511" Type="http://schemas.openxmlformats.org/officeDocument/2006/relationships/slide" Target="slides/slide509.xml"/>
  <Relationship Id="rId512" Type="http://schemas.openxmlformats.org/officeDocument/2006/relationships/slide" Target="slides/slide510.xml"/>
  <Relationship Id="rId513" Type="http://schemas.openxmlformats.org/officeDocument/2006/relationships/slide" Target="slides/slide511.xml"/>
  <Relationship Id="rId514" Type="http://schemas.openxmlformats.org/officeDocument/2006/relationships/slide" Target="slides/slide512.xml"/>
  <Relationship Id="rId515" Type="http://schemas.openxmlformats.org/officeDocument/2006/relationships/slide" Target="slides/slide513.xml"/>
  <Relationship Id="rId516" Type="http://schemas.openxmlformats.org/officeDocument/2006/relationships/slide" Target="slides/slide514.xml"/>
  <Relationship Id="rId517" Type="http://schemas.openxmlformats.org/officeDocument/2006/relationships/slide" Target="slides/slide515.xml"/>
  <Relationship Id="rId518" Type="http://schemas.openxmlformats.org/officeDocument/2006/relationships/slide" Target="slides/slide516.xml"/>
  <Relationship Id="rId519" Type="http://schemas.openxmlformats.org/officeDocument/2006/relationships/slide" Target="slides/slide517.xml"/>
  <Relationship Id="rId520" Type="http://schemas.openxmlformats.org/officeDocument/2006/relationships/slide" Target="slides/slide518.xml"/>
  <Relationship Id="rId521" Type="http://schemas.openxmlformats.org/officeDocument/2006/relationships/slide" Target="slides/slide519.xml"/>
  <Relationship Id="rId522" Type="http://schemas.openxmlformats.org/officeDocument/2006/relationships/slide" Target="slides/slide520.xml"/>
  <Relationship Id="rId523" Type="http://schemas.openxmlformats.org/officeDocument/2006/relationships/slide" Target="slides/slide521.xml"/>
  <Relationship Id="rId524" Type="http://schemas.openxmlformats.org/officeDocument/2006/relationships/slide" Target="slides/slide522.xml"/>
  <Relationship Id="rId525" Type="http://schemas.openxmlformats.org/officeDocument/2006/relationships/slide" Target="slides/slide523.xml"/>
  <Relationship Id="rId526" Type="http://schemas.openxmlformats.org/officeDocument/2006/relationships/slide" Target="slides/slide524.xml"/>
  <Relationship Id="rId527" Type="http://schemas.openxmlformats.org/officeDocument/2006/relationships/slide" Target="slides/slide525.xml"/>
  <Relationship Id="rId528" Type="http://schemas.openxmlformats.org/officeDocument/2006/relationships/slide" Target="slides/slide526.xml"/>
  <Relationship Id="rId529" Type="http://schemas.openxmlformats.org/officeDocument/2006/relationships/slide" Target="slides/slide527.xml"/>
  <Relationship Id="rId530" Type="http://schemas.openxmlformats.org/officeDocument/2006/relationships/slide" Target="slides/slide528.xml"/>
  <Relationship Id="rId531" Type="http://schemas.openxmlformats.org/officeDocument/2006/relationships/slide" Target="slides/slide529.xml"/>
  <Relationship Id="rId532" Type="http://schemas.openxmlformats.org/officeDocument/2006/relationships/slide" Target="slides/slide530.xml"/>
  <Relationship Id="rId533" Type="http://schemas.openxmlformats.org/officeDocument/2006/relationships/slide" Target="slides/slide531.xml"/>
  <Relationship Id="rId534" Type="http://schemas.openxmlformats.org/officeDocument/2006/relationships/slide" Target="slides/slide532.xml"/>
  <Relationship Id="rId535" Type="http://schemas.openxmlformats.org/officeDocument/2006/relationships/slide" Target="slides/slide533.xml"/>
  <Relationship Id="rId536" Type="http://schemas.openxmlformats.org/officeDocument/2006/relationships/slide" Target="slides/slide534.xml"/>
  <Relationship Id="rId537" Type="http://schemas.openxmlformats.org/officeDocument/2006/relationships/slide" Target="slides/slide535.xml"/>
  <Relationship Id="rId538" Type="http://schemas.openxmlformats.org/officeDocument/2006/relationships/slide" Target="slides/slide536.xml"/>
  <Relationship Id="rId539" Type="http://schemas.openxmlformats.org/officeDocument/2006/relationships/slide" Target="slides/slide537.xml"/>
  <Relationship Id="rId540" Type="http://schemas.openxmlformats.org/officeDocument/2006/relationships/slide" Target="slides/slide538.xml"/>
  <Relationship Id="rId541" Type="http://schemas.openxmlformats.org/officeDocument/2006/relationships/slide" Target="slides/slide539.xml"/>
  <Relationship Id="rId542" Type="http://schemas.openxmlformats.org/officeDocument/2006/relationships/slide" Target="slides/slide540.xml"/>
  <Relationship Id="rId543" Type="http://schemas.openxmlformats.org/officeDocument/2006/relationships/slide" Target="slides/slide541.xml"/>
  <Relationship Id="rId544" Type="http://schemas.openxmlformats.org/officeDocument/2006/relationships/slide" Target="slides/slide542.xml"/>
  <Relationship Id="rId545" Type="http://schemas.openxmlformats.org/officeDocument/2006/relationships/slide" Target="slides/slide543.xml"/>
  <Relationship Id="rId546" Type="http://schemas.openxmlformats.org/officeDocument/2006/relationships/slide" Target="slides/slide544.xml"/>
  <Relationship Id="rId547" Type="http://schemas.openxmlformats.org/officeDocument/2006/relationships/slide" Target="slides/slide545.xml"/>
  <Relationship Id="rId548" Type="http://schemas.openxmlformats.org/officeDocument/2006/relationships/slide" Target="slides/slide546.xml"/>
  <Relationship Id="rId549" Type="http://schemas.openxmlformats.org/officeDocument/2006/relationships/slide" Target="slides/slide547.xml"/>
  <Relationship Id="rId550" Type="http://schemas.openxmlformats.org/officeDocument/2006/relationships/slide" Target="slides/slide548.xml"/>
  <Relationship Id="rId551" Type="http://schemas.openxmlformats.org/officeDocument/2006/relationships/slide" Target="slides/slide549.xml"/>
  <Relationship Id="rId552" Type="http://schemas.openxmlformats.org/officeDocument/2006/relationships/slide" Target="slides/slide550.xml"/>
  <Relationship Id="rId553" Type="http://schemas.openxmlformats.org/officeDocument/2006/relationships/slide" Target="slides/slide551.xml"/>
  <Relationship Id="rId554" Type="http://schemas.openxmlformats.org/officeDocument/2006/relationships/slide" Target="slides/slide552.xml"/>
  <Relationship Id="rId555" Type="http://schemas.openxmlformats.org/officeDocument/2006/relationships/slide" Target="slides/slide553.xml"/>
  <Relationship Id="rId556" Type="http://schemas.openxmlformats.org/officeDocument/2006/relationships/slide" Target="slides/slide554.xml"/>
  <Relationship Id="rId557" Type="http://schemas.openxmlformats.org/officeDocument/2006/relationships/slide" Target="slides/slide555.xml"/>
  <Relationship Id="rId558" Type="http://schemas.openxmlformats.org/officeDocument/2006/relationships/slide" Target="slides/slide556.xml"/>
  <Relationship Id="rId559" Type="http://schemas.openxmlformats.org/officeDocument/2006/relationships/slide" Target="slides/slide557.xml"/>
  <Relationship Id="rId560" Type="http://schemas.openxmlformats.org/officeDocument/2006/relationships/slide" Target="slides/slide558.xml"/>
  <Relationship Id="rId561" Type="http://schemas.openxmlformats.org/officeDocument/2006/relationships/slide" Target="slides/slide559.xml"/>
  <Relationship Id="rId562" Type="http://schemas.openxmlformats.org/officeDocument/2006/relationships/slide" Target="slides/slide560.xml"/>
  <Relationship Id="rId563" Type="http://schemas.openxmlformats.org/officeDocument/2006/relationships/slide" Target="slides/slide561.xml"/>
  <Relationship Id="rId564" Type="http://schemas.openxmlformats.org/officeDocument/2006/relationships/slide" Target="slides/slide562.xml"/>
  <Relationship Id="rId565" Type="http://schemas.openxmlformats.org/officeDocument/2006/relationships/slide" Target="slides/slide563.xml"/>
  <Relationship Id="rId566" Type="http://schemas.openxmlformats.org/officeDocument/2006/relationships/slide" Target="slides/slide564.xml"/>
  <Relationship Id="rId567" Type="http://schemas.openxmlformats.org/officeDocument/2006/relationships/slide" Target="slides/slide565.xml"/>
  <Relationship Id="rId568" Type="http://schemas.openxmlformats.org/officeDocument/2006/relationships/slide" Target="slides/slide566.xml"/>
  <Relationship Id="rId569" Type="http://schemas.openxmlformats.org/officeDocument/2006/relationships/slide" Target="slides/slide567.xml"/>
  <Relationship Id="rId570" Type="http://schemas.openxmlformats.org/officeDocument/2006/relationships/slide" Target="slides/slide568.xml"/>
  <Relationship Id="rId571" Type="http://schemas.openxmlformats.org/officeDocument/2006/relationships/slide" Target="slides/slide569.xml"/>
  <Relationship Id="rId572" Type="http://schemas.openxmlformats.org/officeDocument/2006/relationships/slide" Target="slides/slide570.xml"/>
  <Relationship Id="rId573" Type="http://schemas.openxmlformats.org/officeDocument/2006/relationships/slide" Target="slides/slide571.xml"/>
  <Relationship Id="rId574" Type="http://schemas.openxmlformats.org/officeDocument/2006/relationships/slide" Target="slides/slide572.xml"/>
  <Relationship Id="rId575" Type="http://schemas.openxmlformats.org/officeDocument/2006/relationships/slide" Target="slides/slide573.xml"/>
  <Relationship Id="rId576" Type="http://schemas.openxmlformats.org/officeDocument/2006/relationships/slide" Target="slides/slide574.xml"/>
  <Relationship Id="rId577" Type="http://schemas.openxmlformats.org/officeDocument/2006/relationships/slide" Target="slides/slide575.xml"/>
  <Relationship Id="rId578" Type="http://schemas.openxmlformats.org/officeDocument/2006/relationships/slide" Target="slides/slide576.xml"/>
  <Relationship Id="rId579" Type="http://schemas.openxmlformats.org/officeDocument/2006/relationships/slide" Target="slides/slide577.xml"/>
  <Relationship Id="rId580" Type="http://schemas.openxmlformats.org/officeDocument/2006/relationships/slide" Target="slides/slide578.xml"/>
  <Relationship Id="rId581" Type="http://schemas.openxmlformats.org/officeDocument/2006/relationships/slide" Target="slides/slide579.xml"/>
  <Relationship Id="rId582" Type="http://schemas.openxmlformats.org/officeDocument/2006/relationships/slide" Target="slides/slide580.xml"/>
  <Relationship Id="rId583" Type="http://schemas.openxmlformats.org/officeDocument/2006/relationships/slide" Target="slides/slide581.xml"/>
  <Relationship Id="rId584" Type="http://schemas.openxmlformats.org/officeDocument/2006/relationships/slide" Target="slides/slide582.xml"/>
  <Relationship Id="rId585" Type="http://schemas.openxmlformats.org/officeDocument/2006/relationships/slide" Target="slides/slide583.xml"/>
  <Relationship Id="rId586" Type="http://schemas.openxmlformats.org/officeDocument/2006/relationships/slide" Target="slides/slide584.xml"/>
  <Relationship Id="rId587" Type="http://schemas.openxmlformats.org/officeDocument/2006/relationships/slide" Target="slides/slide585.xml"/>
  <Relationship Id="rId588" Type="http://schemas.openxmlformats.org/officeDocument/2006/relationships/slide" Target="slides/slide586.xml"/>
  <Relationship Id="rId589" Type="http://schemas.openxmlformats.org/officeDocument/2006/relationships/slide" Target="slides/slide587.xml"/>
  <Relationship Id="rId590" Type="http://schemas.openxmlformats.org/officeDocument/2006/relationships/slide" Target="slides/slide588.xml"/>
  <Relationship Id="rId591" Type="http://schemas.openxmlformats.org/officeDocument/2006/relationships/slide" Target="slides/slide589.xml"/>
  <Relationship Id="rId592" Type="http://schemas.openxmlformats.org/officeDocument/2006/relationships/slide" Target="slides/slide590.xml"/>
  <Relationship Id="rId593" Type="http://schemas.openxmlformats.org/officeDocument/2006/relationships/slide" Target="slides/slide591.xml"/>
  <Relationship Id="rId594" Type="http://schemas.openxmlformats.org/officeDocument/2006/relationships/slide" Target="slides/slide592.xml"/>
  <Relationship Id="rId595" Type="http://schemas.openxmlformats.org/officeDocument/2006/relationships/slide" Target="slides/slide593.xml"/>
  <Relationship Id="rId596" Type="http://schemas.openxmlformats.org/officeDocument/2006/relationships/slide" Target="slides/slide594.xml"/>
  <Relationship Id="rId597" Type="http://schemas.openxmlformats.org/officeDocument/2006/relationships/slide" Target="slides/slide595.xml"/>
  <Relationship Id="rId598" Type="http://schemas.openxmlformats.org/officeDocument/2006/relationships/slide" Target="slides/slide596.xml"/>
  <Relationship Id="rId599" Type="http://schemas.openxmlformats.org/officeDocument/2006/relationships/slide" Target="slides/slide597.xml"/>
  <Relationship Id="rId600" Type="http://schemas.openxmlformats.org/officeDocument/2006/relationships/slide" Target="slides/slide598.xml"/>
  <Relationship Id="rId601" Type="http://schemas.openxmlformats.org/officeDocument/2006/relationships/slide" Target="slides/slide599.xml"/>
  <Relationship Id="rId602" Type="http://schemas.openxmlformats.org/officeDocument/2006/relationships/slide" Target="slides/slide600.xml"/>
  <Relationship Id="rId603" Type="http://schemas.openxmlformats.org/officeDocument/2006/relationships/slide" Target="slides/slide601.xml"/>
  <Relationship Id="rId604" Type="http://schemas.openxmlformats.org/officeDocument/2006/relationships/slide" Target="slides/slide602.xml"/>
  <Relationship Id="rId605" Type="http://schemas.openxmlformats.org/officeDocument/2006/relationships/slide" Target="slides/slide603.xml"/>
  <Relationship Id="rId606" Type="http://schemas.openxmlformats.org/officeDocument/2006/relationships/slide" Target="slides/slide604.xml"/>
  <Relationship Id="rId607" Type="http://schemas.openxmlformats.org/officeDocument/2006/relationships/slide" Target="slides/slide605.xml"/>
  <Relationship Id="rId608" Type="http://schemas.openxmlformats.org/officeDocument/2006/relationships/slide" Target="slides/slide606.xml"/>
  <Relationship Id="rId609" Type="http://schemas.openxmlformats.org/officeDocument/2006/relationships/slide" Target="slides/slide607.xml"/>
  <Relationship Id="rId610" Type="http://schemas.openxmlformats.org/officeDocument/2006/relationships/slide" Target="slides/slide608.xml"/>
  <Relationship Id="rId611" Type="http://schemas.openxmlformats.org/officeDocument/2006/relationships/slide" Target="slides/slide609.xml"/>
  <Relationship Id="rId612" Type="http://schemas.openxmlformats.org/officeDocument/2006/relationships/slide" Target="slides/slide610.xml"/>
  <Relationship Id="rId613" Type="http://schemas.openxmlformats.org/officeDocument/2006/relationships/slide" Target="slides/slide611.xml"/>
  <Relationship Id="rId614" Type="http://schemas.openxmlformats.org/officeDocument/2006/relationships/slide" Target="slides/slide612.xml"/>
  <Relationship Id="rId615" Type="http://schemas.openxmlformats.org/officeDocument/2006/relationships/slide" Target="slides/slide613.xml"/>
  <Relationship Id="rId616" Type="http://schemas.openxmlformats.org/officeDocument/2006/relationships/slide" Target="slides/slide614.xml"/>
  <Relationship Id="rId617" Type="http://schemas.openxmlformats.org/officeDocument/2006/relationships/slide" Target="slides/slide615.xml"/>
  <Relationship Id="rId618" Type="http://schemas.openxmlformats.org/officeDocument/2006/relationships/slide" Target="slides/slide616.xml"/>
  <Relationship Id="rId619" Type="http://schemas.openxmlformats.org/officeDocument/2006/relationships/slide" Target="slides/slide617.xml"/>
  <Relationship Id="rId620" Type="http://schemas.openxmlformats.org/officeDocument/2006/relationships/slide" Target="slides/slide618.xml"/>
  <Relationship Id="rId621" Type="http://schemas.openxmlformats.org/officeDocument/2006/relationships/slide" Target="slides/slide619.xml"/>
  <Relationship Id="rId622" Type="http://schemas.openxmlformats.org/officeDocument/2006/relationships/slide" Target="slides/slide620.xml"/>
  <Relationship Id="rId623" Type="http://schemas.openxmlformats.org/officeDocument/2006/relationships/slide" Target="slides/slide621.xml"/>
  <Relationship Id="rId624" Type="http://schemas.openxmlformats.org/officeDocument/2006/relationships/slide" Target="slides/slide622.xml"/>
  <Relationship Id="rId625" Type="http://schemas.openxmlformats.org/officeDocument/2006/relationships/slide" Target="slides/slide623.xml"/>
  <Relationship Id="rId626" Type="http://schemas.openxmlformats.org/officeDocument/2006/relationships/slide" Target="slides/slide624.xml"/>
  <Relationship Id="rId627" Type="http://schemas.openxmlformats.org/officeDocument/2006/relationships/slide" Target="slides/slide625.xml"/>
  <Relationship Id="rId628" Type="http://schemas.openxmlformats.org/officeDocument/2006/relationships/slide" Target="slides/slide626.xml"/>
  <Relationship Id="rId629" Type="http://schemas.openxmlformats.org/officeDocument/2006/relationships/slide" Target="slides/slide627.xml"/>
  <Relationship Id="rId630" Type="http://schemas.openxmlformats.org/officeDocument/2006/relationships/slide" Target="slides/slide628.xml"/>
  <Relationship Id="rId631" Type="http://schemas.openxmlformats.org/officeDocument/2006/relationships/slide" Target="slides/slide629.xml"/>
  <Relationship Id="rId632" Type="http://schemas.openxmlformats.org/officeDocument/2006/relationships/slide" Target="slides/slide630.xml"/>
  <Relationship Id="rId633" Type="http://schemas.openxmlformats.org/officeDocument/2006/relationships/slide" Target="slides/slide631.xml"/>
  <Relationship Id="rId634" Type="http://schemas.openxmlformats.org/officeDocument/2006/relationships/slide" Target="slides/slide632.xml"/>
  <Relationship Id="rId635" Type="http://schemas.openxmlformats.org/officeDocument/2006/relationships/slide" Target="slides/slide633.xml"/>
  <Relationship Id="rId636" Type="http://schemas.openxmlformats.org/officeDocument/2006/relationships/slide" Target="slides/slide634.xml"/>
  <Relationship Id="rId637" Type="http://schemas.openxmlformats.org/officeDocument/2006/relationships/slide" Target="slides/slide635.xml"/>
  <Relationship Id="rId638" Type="http://schemas.openxmlformats.org/officeDocument/2006/relationships/slide" Target="slides/slide636.xml"/>
  <Relationship Id="rId639" Type="http://schemas.openxmlformats.org/officeDocument/2006/relationships/slide" Target="slides/slide637.xml"/>
  <Relationship Id="rId640" Type="http://schemas.openxmlformats.org/officeDocument/2006/relationships/slide" Target="slides/slide638.xml"/>
  <Relationship Id="rId641" Type="http://schemas.openxmlformats.org/officeDocument/2006/relationships/slide" Target="slides/slide639.xml"/>
  <Relationship Id="rId642" Type="http://schemas.openxmlformats.org/officeDocument/2006/relationships/slide" Target="slides/slide640.xml"/>
  <Relationship Id="rId643" Type="http://schemas.openxmlformats.org/officeDocument/2006/relationships/slide" Target="slides/slide641.xml"/>
  <Relationship Id="rId644" Type="http://schemas.openxmlformats.org/officeDocument/2006/relationships/slide" Target="slides/slide642.xml"/>
  <Relationship Id="rId645" Type="http://schemas.openxmlformats.org/officeDocument/2006/relationships/slide" Target="slides/slide643.xml"/>
  <Relationship Id="rId646" Type="http://schemas.openxmlformats.org/officeDocument/2006/relationships/slide" Target="slides/slide644.xml"/>
  <Relationship Id="rId647" Type="http://schemas.openxmlformats.org/officeDocument/2006/relationships/slide" Target="slides/slide645.xml"/>
  <Relationship Id="rId648" Type="http://schemas.openxmlformats.org/officeDocument/2006/relationships/slide" Target="slides/slide646.xml"/>
  <Relationship Id="rId649" Type="http://schemas.openxmlformats.org/officeDocument/2006/relationships/slide" Target="slides/slide647.xml"/>
  <Relationship Id="rId650" Type="http://schemas.openxmlformats.org/officeDocument/2006/relationships/slide" Target="slides/slide648.xml"/>
  <Relationship Id="rId651" Type="http://schemas.openxmlformats.org/officeDocument/2006/relationships/slide" Target="slides/slide649.xml"/>
  <Relationship Id="rId652" Type="http://schemas.openxmlformats.org/officeDocument/2006/relationships/slide" Target="slides/slide650.xml"/>
  <Relationship Id="rId653" Type="http://schemas.openxmlformats.org/officeDocument/2006/relationships/slide" Target="slides/slide651.xml"/>
  <Relationship Id="rId654" Type="http://schemas.openxmlformats.org/officeDocument/2006/relationships/slide" Target="slides/slide652.xml"/>
  <Relationship Id="rId655" Type="http://schemas.openxmlformats.org/officeDocument/2006/relationships/slide" Target="slides/slide653.xml"/>
  <Relationship Id="rId656" Type="http://schemas.openxmlformats.org/officeDocument/2006/relationships/slide" Target="slides/slide654.xml"/>
  <Relationship Id="rId657" Type="http://schemas.openxmlformats.org/officeDocument/2006/relationships/slide" Target="slides/slide655.xml"/>
  <Relationship Id="rId658" Type="http://schemas.openxmlformats.org/officeDocument/2006/relationships/slide" Target="slides/slide656.xml"/>
  <Relationship Id="rId659" Type="http://schemas.openxmlformats.org/officeDocument/2006/relationships/slide" Target="slides/slide657.xml"/>
  <Relationship Id="rId660" Type="http://schemas.openxmlformats.org/officeDocument/2006/relationships/slide" Target="slides/slide658.xml"/>
  <Relationship Id="rId661" Type="http://schemas.openxmlformats.org/officeDocument/2006/relationships/slide" Target="slides/slide659.xml"/>
  <Relationship Id="rId662" Type="http://schemas.openxmlformats.org/officeDocument/2006/relationships/slide" Target="slides/slide660.xml"/>
  <Relationship Id="rId663" Type="http://schemas.openxmlformats.org/officeDocument/2006/relationships/slide" Target="slides/slide661.xml"/>
  <Relationship Id="rId664" Type="http://schemas.openxmlformats.org/officeDocument/2006/relationships/slide" Target="slides/slide662.xml"/>
  <Relationship Id="rId665" Type="http://schemas.openxmlformats.org/officeDocument/2006/relationships/slide" Target="slides/slide663.xml"/>
  <Relationship Id="rId666" Type="http://schemas.openxmlformats.org/officeDocument/2006/relationships/slide" Target="slides/slide664.xml"/>
  <Relationship Id="rId667" Type="http://schemas.openxmlformats.org/officeDocument/2006/relationships/slide" Target="slides/slide665.xml"/>
  <Relationship Id="rId668" Type="http://schemas.openxmlformats.org/officeDocument/2006/relationships/slide" Target="slides/slide666.xml"/>
  <Relationship Id="rId669" Type="http://schemas.openxmlformats.org/officeDocument/2006/relationships/slide" Target="slides/slide667.xml"/>
  <Relationship Id="rId670" Type="http://schemas.openxmlformats.org/officeDocument/2006/relationships/slide" Target="slides/slide668.xml"/>
  <Relationship Id="rId671" Type="http://schemas.openxmlformats.org/officeDocument/2006/relationships/slide" Target="slides/slide669.xml"/>
  <Relationship Id="rId672" Type="http://schemas.openxmlformats.org/officeDocument/2006/relationships/slide" Target="slides/slide670.xml"/>
  <Relationship Id="rId673" Type="http://schemas.openxmlformats.org/officeDocument/2006/relationships/slide" Target="slides/slide671.xml"/>
  <Relationship Id="rId674" Type="http://schemas.openxmlformats.org/officeDocument/2006/relationships/slide" Target="slides/slide672.xml"/>
  <Relationship Id="rId675" Type="http://schemas.openxmlformats.org/officeDocument/2006/relationships/slide" Target="slides/slide673.xml"/>
  <Relationship Id="rId676" Type="http://schemas.openxmlformats.org/officeDocument/2006/relationships/slide" Target="slides/slide674.xml"/>
  <Relationship Id="rId677" Type="http://schemas.openxmlformats.org/officeDocument/2006/relationships/slide" Target="slides/slide675.xml"/>
  <Relationship Id="rId678" Type="http://schemas.openxmlformats.org/officeDocument/2006/relationships/slide" Target="slides/slide676.xml"/>
  <Relationship Id="rId679" Type="http://schemas.openxmlformats.org/officeDocument/2006/relationships/slide" Target="slides/slide677.xml"/>
  <Relationship Id="rId680" Type="http://schemas.openxmlformats.org/officeDocument/2006/relationships/slide" Target="slides/slide678.xml"/>
  <Relationship Id="rId681" Type="http://schemas.openxmlformats.org/officeDocument/2006/relationships/slide" Target="slides/slide679.xml"/>
  <Relationship Id="rId682" Type="http://schemas.openxmlformats.org/officeDocument/2006/relationships/slide" Target="slides/slide680.xml"/>
  <Relationship Id="rId683" Type="http://schemas.openxmlformats.org/officeDocument/2006/relationships/slide" Target="slides/slide681.xml"/>
  <Relationship Id="rId684" Type="http://schemas.openxmlformats.org/officeDocument/2006/relationships/slide" Target="slides/slide682.xml"/>
  <Relationship Id="rId685" Type="http://schemas.openxmlformats.org/officeDocument/2006/relationships/slide" Target="slides/slide683.xml"/>
  <Relationship Id="rId686" Type="http://schemas.openxmlformats.org/officeDocument/2006/relationships/slide" Target="slides/slide684.xml"/>
  <Relationship Id="rId687" Type="http://schemas.openxmlformats.org/officeDocument/2006/relationships/slide" Target="slides/slide685.xml"/>
  <Relationship Id="rId688" Type="http://schemas.openxmlformats.org/officeDocument/2006/relationships/slide" Target="slides/slide686.xml"/>
  <Relationship Id="rId689" Type="http://schemas.openxmlformats.org/officeDocument/2006/relationships/slide" Target="slides/slide687.xml"/>
  <Relationship Id="rId690" Type="http://schemas.openxmlformats.org/officeDocument/2006/relationships/slide" Target="slides/slide688.xml"/>
  <Relationship Id="rId691" Type="http://schemas.openxmlformats.org/officeDocument/2006/relationships/slide" Target="slides/slide689.xml"/>
  <Relationship Id="rId692" Type="http://schemas.openxmlformats.org/officeDocument/2006/relationships/slide" Target="slides/slide690.xml"/>
  <Relationship Id="rId693" Type="http://schemas.openxmlformats.org/officeDocument/2006/relationships/slide" Target="slides/slide691.xml"/>
  <Relationship Id="rId694" Type="http://schemas.openxmlformats.org/officeDocument/2006/relationships/slide" Target="slides/slide692.xml"/>
  <Relationship Id="rId695" Type="http://schemas.openxmlformats.org/officeDocument/2006/relationships/slide" Target="slides/slide693.xml"/>
  <Relationship Id="rId696" Type="http://schemas.openxmlformats.org/officeDocument/2006/relationships/slide" Target="slides/slide694.xml"/>
  <Relationship Id="rId697" Type="http://schemas.openxmlformats.org/officeDocument/2006/relationships/slide" Target="slides/slide695.xml"/>
  <Relationship Id="rId698" Type="http://schemas.openxmlformats.org/officeDocument/2006/relationships/slide" Target="slides/slide696.xml"/>
  <Relationship Id="rId699" Type="http://schemas.openxmlformats.org/officeDocument/2006/relationships/slide" Target="slides/slide697.xml"/>
  <Relationship Id="rId700" Type="http://schemas.openxmlformats.org/officeDocument/2006/relationships/slide" Target="slides/slide698.xml"/>
  <Relationship Id="rId701" Type="http://schemas.openxmlformats.org/officeDocument/2006/relationships/slide" Target="slides/slide699.xml"/>
  <Relationship Id="rId702" Type="http://schemas.openxmlformats.org/officeDocument/2006/relationships/slide" Target="slides/slide700.xml"/>
  <Relationship Id="rId703" Type="http://schemas.openxmlformats.org/officeDocument/2006/relationships/slide" Target="slides/slide701.xml"/>
  <Relationship Id="rId704" Type="http://schemas.openxmlformats.org/officeDocument/2006/relationships/slide" Target="slides/slide702.xml"/>
  <Relationship Id="rId705" Type="http://schemas.openxmlformats.org/officeDocument/2006/relationships/slide" Target="slides/slide703.xml"/>
  <Relationship Id="rId706" Type="http://schemas.openxmlformats.org/officeDocument/2006/relationships/slide" Target="slides/slide704.xml"/>
  <Relationship Id="rId707" Type="http://schemas.openxmlformats.org/officeDocument/2006/relationships/slide" Target="slides/slide705.xml"/>
  <Relationship Id="rId708" Type="http://schemas.openxmlformats.org/officeDocument/2006/relationships/slide" Target="slides/slide706.xml"/>
  <Relationship Id="rId709" Type="http://schemas.openxmlformats.org/officeDocument/2006/relationships/slide" Target="slides/slide707.xml"/>
  <Relationship Id="rId710" Type="http://schemas.openxmlformats.org/officeDocument/2006/relationships/slide" Target="slides/slide708.xml"/>
  <Relationship Id="rId711" Type="http://schemas.openxmlformats.org/officeDocument/2006/relationships/slide" Target="slides/slide709.xml"/>
  <Relationship Id="rId712" Type="http://schemas.openxmlformats.org/officeDocument/2006/relationships/slide" Target="slides/slide710.xml"/>
  <Relationship Id="rId713" Type="http://schemas.openxmlformats.org/officeDocument/2006/relationships/slide" Target="slides/slide711.xml"/>
  <Relationship Id="rId714" Type="http://schemas.openxmlformats.org/officeDocument/2006/relationships/slide" Target="slides/slide712.xml"/>
  <Relationship Id="rId715" Type="http://schemas.openxmlformats.org/officeDocument/2006/relationships/slide" Target="slides/slide713.xml"/>
  <Relationship Id="rId716" Type="http://schemas.openxmlformats.org/officeDocument/2006/relationships/slide" Target="slides/slide714.xml"/>
  <Relationship Id="rId717" Type="http://schemas.openxmlformats.org/officeDocument/2006/relationships/slide" Target="slides/slide715.xml"/>
  <Relationship Id="rId718" Type="http://schemas.openxmlformats.org/officeDocument/2006/relationships/slide" Target="slides/slide716.xml"/>
  <Relationship Id="rId719" Type="http://schemas.openxmlformats.org/officeDocument/2006/relationships/slide" Target="slides/slide717.xml"/>
  <Relationship Id="rId720" Type="http://schemas.openxmlformats.org/officeDocument/2006/relationships/slide" Target="slides/slide718.xml"/>
  <Relationship Id="rId721" Type="http://schemas.openxmlformats.org/officeDocument/2006/relationships/slide" Target="slides/slide719.xml"/>
  <Relationship Id="rId722" Type="http://schemas.openxmlformats.org/officeDocument/2006/relationships/slide" Target="slides/slide720.xml"/>
  <Relationship Id="rId723" Type="http://schemas.openxmlformats.org/officeDocument/2006/relationships/slide" Target="slides/slide721.xml"/>
  <Relationship Id="rId724" Type="http://schemas.openxmlformats.org/officeDocument/2006/relationships/slide" Target="slides/slide722.xml"/>
  <Relationship Id="rId725" Type="http://schemas.openxmlformats.org/officeDocument/2006/relationships/slide" Target="slides/slide723.xml"/>
  <Relationship Id="rId726" Type="http://schemas.openxmlformats.org/officeDocument/2006/relationships/slide" Target="slides/slide724.xml"/>
  <Relationship Id="rId727" Type="http://schemas.openxmlformats.org/officeDocument/2006/relationships/presProps" Target="presProps.xml"/>
  <Relationship Id="rId728" Type="http://schemas.openxmlformats.org/officeDocument/2006/relationships/viewProps" Target="viewProps.xml"/>
  <Relationship Id="rId72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619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70.xml.rels><?xml version="1.0" encoding="UTF-8" standalone="yes"?>
<Relationships xmlns="http://schemas.openxmlformats.org/package/2006/relationships"/>

</file>

<file path=ppt/slides/_rels/slide171.xml.rels><?xml version="1.0" encoding="UTF-8" standalone="yes"?>
<Relationships xmlns="http://schemas.openxmlformats.org/package/2006/relationships"/>

</file>

<file path=ppt/slides/_rels/slide172.xml.rels><?xml version="1.0" encoding="UTF-8" standalone="yes"?>
<Relationships xmlns="http://schemas.openxmlformats.org/package/2006/relationships"/>

</file>

<file path=ppt/slides/_rels/slide173.xml.rels><?xml version="1.0" encoding="UTF-8" standalone="yes"?>
<Relationships xmlns="http://schemas.openxmlformats.org/package/2006/relationships"/>

</file>

<file path=ppt/slides/_rels/slide174.xml.rels><?xml version="1.0" encoding="UTF-8" standalone="yes"?>
<Relationships xmlns="http://schemas.openxmlformats.org/package/2006/relationships"/>

</file>

<file path=ppt/slides/_rels/slide175.xml.rels><?xml version="1.0" encoding="UTF-8" standalone="yes"?>
<Relationships xmlns="http://schemas.openxmlformats.org/package/2006/relationships"/>

</file>

<file path=ppt/slides/_rels/slide176.xml.rels><?xml version="1.0" encoding="UTF-8" standalone="yes"?>
<Relationships xmlns="http://schemas.openxmlformats.org/package/2006/relationships"/>

</file>

<file path=ppt/slides/_rels/slide177.xml.rels><?xml version="1.0" encoding="UTF-8" standalone="yes"?>
<Relationships xmlns="http://schemas.openxmlformats.org/package/2006/relationships"/>

</file>

<file path=ppt/slides/_rels/slide178.xml.rels><?xml version="1.0" encoding="UTF-8" standalone="yes"?>
<Relationships xmlns="http://schemas.openxmlformats.org/package/2006/relationships"/>

</file>

<file path=ppt/slides/_rels/slide179.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80.xml.rels><?xml version="1.0" encoding="UTF-8" standalone="yes"?>
<Relationships xmlns="http://schemas.openxmlformats.org/package/2006/relationships"/>

</file>

<file path=ppt/slides/_rels/slide181.xml.rels><?xml version="1.0" encoding="UTF-8" standalone="yes"?>
<Relationships xmlns="http://schemas.openxmlformats.org/package/2006/relationships"/>

</file>

<file path=ppt/slides/_rels/slide182.xml.rels><?xml version="1.0" encoding="UTF-8" standalone="yes"?>
<Relationships xmlns="http://schemas.openxmlformats.org/package/2006/relationships"/>

</file>

<file path=ppt/slides/_rels/slide183.xml.rels><?xml version="1.0" encoding="UTF-8" standalone="yes"?>
<Relationships xmlns="http://schemas.openxmlformats.org/package/2006/relationships"/>

</file>

<file path=ppt/slides/_rels/slide184.xml.rels><?xml version="1.0" encoding="UTF-8" standalone="yes"?>
<Relationships xmlns="http://schemas.openxmlformats.org/package/2006/relationships"/>

</file>

<file path=ppt/slides/_rels/slide185.xml.rels><?xml version="1.0" encoding="UTF-8" standalone="yes"?>
<Relationships xmlns="http://schemas.openxmlformats.org/package/2006/relationships"/>

</file>

<file path=ppt/slides/_rels/slide186.xml.rels><?xml version="1.0" encoding="UTF-8" standalone="yes"?>
<Relationships xmlns="http://schemas.openxmlformats.org/package/2006/relationships"/>

</file>

<file path=ppt/slides/_rels/slide187.xml.rels><?xml version="1.0" encoding="UTF-8" standalone="yes"?>
<Relationships xmlns="http://schemas.openxmlformats.org/package/2006/relationships"/>

</file>

<file path=ppt/slides/_rels/slide188.xml.rels><?xml version="1.0" encoding="UTF-8" standalone="yes"?>
<Relationships xmlns="http://schemas.openxmlformats.org/package/2006/relationships"/>

</file>

<file path=ppt/slides/_rels/slide189.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190.xml.rels><?xml version="1.0" encoding="UTF-8" standalone="yes"?>
<Relationships xmlns="http://schemas.openxmlformats.org/package/2006/relationships"/>

</file>

<file path=ppt/slides/_rels/slide191.xml.rels><?xml version="1.0" encoding="UTF-8" standalone="yes"?>
<Relationships xmlns="http://schemas.openxmlformats.org/package/2006/relationships"/>

</file>

<file path=ppt/slides/_rels/slide192.xml.rels><?xml version="1.0" encoding="UTF-8" standalone="yes"?>
<Relationships xmlns="http://schemas.openxmlformats.org/package/2006/relationships"/>

</file>

<file path=ppt/slides/_rels/slide193.xml.rels><?xml version="1.0" encoding="UTF-8" standalone="yes"?>
<Relationships xmlns="http://schemas.openxmlformats.org/package/2006/relationships"/>

</file>

<file path=ppt/slides/_rels/slide194.xml.rels><?xml version="1.0" encoding="UTF-8" standalone="yes"?>
<Relationships xmlns="http://schemas.openxmlformats.org/package/2006/relationships"/>

</file>

<file path=ppt/slides/_rels/slide195.xml.rels><?xml version="1.0" encoding="UTF-8" standalone="yes"?>
<Relationships xmlns="http://schemas.openxmlformats.org/package/2006/relationships"/>

</file>

<file path=ppt/slides/_rels/slide196.xml.rels><?xml version="1.0" encoding="UTF-8" standalone="yes"?>
<Relationships xmlns="http://schemas.openxmlformats.org/package/2006/relationships"/>

</file>

<file path=ppt/slides/_rels/slide197.xml.rels><?xml version="1.0" encoding="UTF-8" standalone="yes"?>
<Relationships xmlns="http://schemas.openxmlformats.org/package/2006/relationships"/>

</file>

<file path=ppt/slides/_rels/slide198.xml.rels><?xml version="1.0" encoding="UTF-8" standalone="yes"?>
<Relationships xmlns="http://schemas.openxmlformats.org/package/2006/relationships"/>

</file>

<file path=ppt/slides/_rels/slide19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00.xml.rels><?xml version="1.0" encoding="UTF-8" standalone="yes"?>
<Relationships xmlns="http://schemas.openxmlformats.org/package/2006/relationships"/>

</file>

<file path=ppt/slides/_rels/slide201.xml.rels><?xml version="1.0" encoding="UTF-8" standalone="yes"?>
<Relationships xmlns="http://schemas.openxmlformats.org/package/2006/relationships"/>

</file>

<file path=ppt/slides/_rels/slide202.xml.rels><?xml version="1.0" encoding="UTF-8" standalone="yes"?>
<Relationships xmlns="http://schemas.openxmlformats.org/package/2006/relationships"/>

</file>

<file path=ppt/slides/_rels/slide203.xml.rels><?xml version="1.0" encoding="UTF-8" standalone="yes"?>
<Relationships xmlns="http://schemas.openxmlformats.org/package/2006/relationships"/>

</file>

<file path=ppt/slides/_rels/slide204.xml.rels><?xml version="1.0" encoding="UTF-8" standalone="yes"?>
<Relationships xmlns="http://schemas.openxmlformats.org/package/2006/relationships"/>

</file>

<file path=ppt/slides/_rels/slide205.xml.rels><?xml version="1.0" encoding="UTF-8" standalone="yes"?>
<Relationships xmlns="http://schemas.openxmlformats.org/package/2006/relationships"/>

</file>

<file path=ppt/slides/_rels/slide206.xml.rels><?xml version="1.0" encoding="UTF-8" standalone="yes"?>
<Relationships xmlns="http://schemas.openxmlformats.org/package/2006/relationships"/>

</file>

<file path=ppt/slides/_rels/slide207.xml.rels><?xml version="1.0" encoding="UTF-8" standalone="yes"?>
<Relationships xmlns="http://schemas.openxmlformats.org/package/2006/relationships"/>

</file>

<file path=ppt/slides/_rels/slide208.xml.rels><?xml version="1.0" encoding="UTF-8" standalone="yes"?>
<Relationships xmlns="http://schemas.openxmlformats.org/package/2006/relationships"/>

</file>

<file path=ppt/slides/_rels/slide209.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10.xml.rels><?xml version="1.0" encoding="UTF-8" standalone="yes"?>
<Relationships xmlns="http://schemas.openxmlformats.org/package/2006/relationships"/>

</file>

<file path=ppt/slides/_rels/slide211.xml.rels><?xml version="1.0" encoding="UTF-8" standalone="yes"?>
<Relationships xmlns="http://schemas.openxmlformats.org/package/2006/relationships"/>

</file>

<file path=ppt/slides/_rels/slide212.xml.rels><?xml version="1.0" encoding="UTF-8" standalone="yes"?>
<Relationships xmlns="http://schemas.openxmlformats.org/package/2006/relationships"/>

</file>

<file path=ppt/slides/_rels/slide213.xml.rels><?xml version="1.0" encoding="UTF-8" standalone="yes"?>
<Relationships xmlns="http://schemas.openxmlformats.org/package/2006/relationships"/>

</file>

<file path=ppt/slides/_rels/slide214.xml.rels><?xml version="1.0" encoding="UTF-8" standalone="yes"?>
<Relationships xmlns="http://schemas.openxmlformats.org/package/2006/relationships"/>

</file>

<file path=ppt/slides/_rels/slide215.xml.rels><?xml version="1.0" encoding="UTF-8" standalone="yes"?>
<Relationships xmlns="http://schemas.openxmlformats.org/package/2006/relationships"/>

</file>

<file path=ppt/slides/_rels/slide216.xml.rels><?xml version="1.0" encoding="UTF-8" standalone="yes"?>
<Relationships xmlns="http://schemas.openxmlformats.org/package/2006/relationships"/>

</file>

<file path=ppt/slides/_rels/slide217.xml.rels><?xml version="1.0" encoding="UTF-8" standalone="yes"?>
<Relationships xmlns="http://schemas.openxmlformats.org/package/2006/relationships"/>

</file>

<file path=ppt/slides/_rels/slide218.xml.rels><?xml version="1.0" encoding="UTF-8" standalone="yes"?>
<Relationships xmlns="http://schemas.openxmlformats.org/package/2006/relationships"/>

</file>

<file path=ppt/slides/_rels/slide219.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20.xml.rels><?xml version="1.0" encoding="UTF-8" standalone="yes"?>
<Relationships xmlns="http://schemas.openxmlformats.org/package/2006/relationships"/>

</file>

<file path=ppt/slides/_rels/slide221.xml.rels><?xml version="1.0" encoding="UTF-8" standalone="yes"?>
<Relationships xmlns="http://schemas.openxmlformats.org/package/2006/relationships"/>

</file>

<file path=ppt/slides/_rels/slide222.xml.rels><?xml version="1.0" encoding="UTF-8" standalone="yes"?>
<Relationships xmlns="http://schemas.openxmlformats.org/package/2006/relationships"/>

</file>

<file path=ppt/slides/_rels/slide223.xml.rels><?xml version="1.0" encoding="UTF-8" standalone="yes"?>
<Relationships xmlns="http://schemas.openxmlformats.org/package/2006/relationships"/>

</file>

<file path=ppt/slides/_rels/slide224.xml.rels><?xml version="1.0" encoding="UTF-8" standalone="yes"?>
<Relationships xmlns="http://schemas.openxmlformats.org/package/2006/relationships"/>

</file>

<file path=ppt/slides/_rels/slide225.xml.rels><?xml version="1.0" encoding="UTF-8" standalone="yes"?>
<Relationships xmlns="http://schemas.openxmlformats.org/package/2006/relationships"/>

</file>

<file path=ppt/slides/_rels/slide226.xml.rels><?xml version="1.0" encoding="UTF-8" standalone="yes"?>
<Relationships xmlns="http://schemas.openxmlformats.org/package/2006/relationships"/>

</file>

<file path=ppt/slides/_rels/slide227.xml.rels><?xml version="1.0" encoding="UTF-8" standalone="yes"?>
<Relationships xmlns="http://schemas.openxmlformats.org/package/2006/relationships"/>

</file>

<file path=ppt/slides/_rels/slide228.xml.rels><?xml version="1.0" encoding="UTF-8" standalone="yes"?>
<Relationships xmlns="http://schemas.openxmlformats.org/package/2006/relationships"/>

</file>

<file path=ppt/slides/_rels/slide229.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30.xml.rels><?xml version="1.0" encoding="UTF-8" standalone="yes"?>
<Relationships xmlns="http://schemas.openxmlformats.org/package/2006/relationships"/>

</file>

<file path=ppt/slides/_rels/slide231.xml.rels><?xml version="1.0" encoding="UTF-8" standalone="yes"?>
<Relationships xmlns="http://schemas.openxmlformats.org/package/2006/relationships"/>

</file>

<file path=ppt/slides/_rels/slide232.xml.rels><?xml version="1.0" encoding="UTF-8" standalone="yes"?>
<Relationships xmlns="http://schemas.openxmlformats.org/package/2006/relationships"/>

</file>

<file path=ppt/slides/_rels/slide233.xml.rels><?xml version="1.0" encoding="UTF-8" standalone="yes"?>
<Relationships xmlns="http://schemas.openxmlformats.org/package/2006/relationships"/>

</file>

<file path=ppt/slides/_rels/slide234.xml.rels><?xml version="1.0" encoding="UTF-8" standalone="yes"?>
<Relationships xmlns="http://schemas.openxmlformats.org/package/2006/relationships"/>

</file>

<file path=ppt/slides/_rels/slide235.xml.rels><?xml version="1.0" encoding="UTF-8" standalone="yes"?>
<Relationships xmlns="http://schemas.openxmlformats.org/package/2006/relationships"/>

</file>

<file path=ppt/slides/_rels/slide236.xml.rels><?xml version="1.0" encoding="UTF-8" standalone="yes"?>
<Relationships xmlns="http://schemas.openxmlformats.org/package/2006/relationships"/>

</file>

<file path=ppt/slides/_rels/slide237.xml.rels><?xml version="1.0" encoding="UTF-8" standalone="yes"?>
<Relationships xmlns="http://schemas.openxmlformats.org/package/2006/relationships"/>

</file>

<file path=ppt/slides/_rels/slide238.xml.rels><?xml version="1.0" encoding="UTF-8" standalone="yes"?>
<Relationships xmlns="http://schemas.openxmlformats.org/package/2006/relationships"/>

</file>

<file path=ppt/slides/_rels/slide239.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40.xml.rels><?xml version="1.0" encoding="UTF-8" standalone="yes"?>
<Relationships xmlns="http://schemas.openxmlformats.org/package/2006/relationships"/>

</file>

<file path=ppt/slides/_rels/slide241.xml.rels><?xml version="1.0" encoding="UTF-8" standalone="yes"?>
<Relationships xmlns="http://schemas.openxmlformats.org/package/2006/relationships"/>

</file>

<file path=ppt/slides/_rels/slide242.xml.rels><?xml version="1.0" encoding="UTF-8" standalone="yes"?>
<Relationships xmlns="http://schemas.openxmlformats.org/package/2006/relationships"/>

</file>

<file path=ppt/slides/_rels/slide243.xml.rels><?xml version="1.0" encoding="UTF-8" standalone="yes"?>
<Relationships xmlns="http://schemas.openxmlformats.org/package/2006/relationships"/>

</file>

<file path=ppt/slides/_rels/slide244.xml.rels><?xml version="1.0" encoding="UTF-8" standalone="yes"?>
<Relationships xmlns="http://schemas.openxmlformats.org/package/2006/relationships"/>

</file>

<file path=ppt/slides/_rels/slide245.xml.rels><?xml version="1.0" encoding="UTF-8" standalone="yes"?>
<Relationships xmlns="http://schemas.openxmlformats.org/package/2006/relationships"/>

</file>

<file path=ppt/slides/_rels/slide246.xml.rels><?xml version="1.0" encoding="UTF-8" standalone="yes"?>
<Relationships xmlns="http://schemas.openxmlformats.org/package/2006/relationships"/>

</file>

<file path=ppt/slides/_rels/slide247.xml.rels><?xml version="1.0" encoding="UTF-8" standalone="yes"?>
<Relationships xmlns="http://schemas.openxmlformats.org/package/2006/relationships"/>

</file>

<file path=ppt/slides/_rels/slide248.xml.rels><?xml version="1.0" encoding="UTF-8" standalone="yes"?>
<Relationships xmlns="http://schemas.openxmlformats.org/package/2006/relationships"/>

</file>

<file path=ppt/slides/_rels/slide249.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50.xml.rels><?xml version="1.0" encoding="UTF-8" standalone="yes"?>
<Relationships xmlns="http://schemas.openxmlformats.org/package/2006/relationships"/>

</file>

<file path=ppt/slides/_rels/slide251.xml.rels><?xml version="1.0" encoding="UTF-8" standalone="yes"?>
<Relationships xmlns="http://schemas.openxmlformats.org/package/2006/relationships"/>

</file>

<file path=ppt/slides/_rels/slide252.xml.rels><?xml version="1.0" encoding="UTF-8" standalone="yes"?>
<Relationships xmlns="http://schemas.openxmlformats.org/package/2006/relationships"/>

</file>

<file path=ppt/slides/_rels/slide253.xml.rels><?xml version="1.0" encoding="UTF-8" standalone="yes"?>
<Relationships xmlns="http://schemas.openxmlformats.org/package/2006/relationships"/>

</file>

<file path=ppt/slides/_rels/slide254.xml.rels><?xml version="1.0" encoding="UTF-8" standalone="yes"?>
<Relationships xmlns="http://schemas.openxmlformats.org/package/2006/relationships"/>

</file>

<file path=ppt/slides/_rels/slide255.xml.rels><?xml version="1.0" encoding="UTF-8" standalone="yes"?>
<Relationships xmlns="http://schemas.openxmlformats.org/package/2006/relationships"/>

</file>

<file path=ppt/slides/_rels/slide256.xml.rels><?xml version="1.0" encoding="UTF-8" standalone="yes"?>
<Relationships xmlns="http://schemas.openxmlformats.org/package/2006/relationships"/>

</file>

<file path=ppt/slides/_rels/slide257.xml.rels><?xml version="1.0" encoding="UTF-8" standalone="yes"?>
<Relationships xmlns="http://schemas.openxmlformats.org/package/2006/relationships"/>

</file>

<file path=ppt/slides/_rels/slide258.xml.rels><?xml version="1.0" encoding="UTF-8" standalone="yes"?>
<Relationships xmlns="http://schemas.openxmlformats.org/package/2006/relationships"/>

</file>

<file path=ppt/slides/_rels/slide259.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60.xml.rels><?xml version="1.0" encoding="UTF-8" standalone="yes"?>
<Relationships xmlns="http://schemas.openxmlformats.org/package/2006/relationships"/>

</file>

<file path=ppt/slides/_rels/slide261.xml.rels><?xml version="1.0" encoding="UTF-8" standalone="yes"?>
<Relationships xmlns="http://schemas.openxmlformats.org/package/2006/relationships"/>

</file>

<file path=ppt/slides/_rels/slide262.xml.rels><?xml version="1.0" encoding="UTF-8" standalone="yes"?>
<Relationships xmlns="http://schemas.openxmlformats.org/package/2006/relationships"/>

</file>

<file path=ppt/slides/_rels/slide263.xml.rels><?xml version="1.0" encoding="UTF-8" standalone="yes"?>
<Relationships xmlns="http://schemas.openxmlformats.org/package/2006/relationships"/>

</file>

<file path=ppt/slides/_rels/slide264.xml.rels><?xml version="1.0" encoding="UTF-8" standalone="yes"?>
<Relationships xmlns="http://schemas.openxmlformats.org/package/2006/relationships"/>

</file>

<file path=ppt/slides/_rels/slide265.xml.rels><?xml version="1.0" encoding="UTF-8" standalone="yes"?>
<Relationships xmlns="http://schemas.openxmlformats.org/package/2006/relationships"/>

</file>

<file path=ppt/slides/_rels/slide266.xml.rels><?xml version="1.0" encoding="UTF-8" standalone="yes"?>
<Relationships xmlns="http://schemas.openxmlformats.org/package/2006/relationships"/>

</file>

<file path=ppt/slides/_rels/slide267.xml.rels><?xml version="1.0" encoding="UTF-8" standalone="yes"?>
<Relationships xmlns="http://schemas.openxmlformats.org/package/2006/relationships"/>

</file>

<file path=ppt/slides/_rels/slide268.xml.rels><?xml version="1.0" encoding="UTF-8" standalone="yes"?>
<Relationships xmlns="http://schemas.openxmlformats.org/package/2006/relationships"/>

</file>

<file path=ppt/slides/_rels/slide269.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70.xml.rels><?xml version="1.0" encoding="UTF-8" standalone="yes"?>
<Relationships xmlns="http://schemas.openxmlformats.org/package/2006/relationships"/>

</file>

<file path=ppt/slides/_rels/slide271.xml.rels><?xml version="1.0" encoding="UTF-8" standalone="yes"?>
<Relationships xmlns="http://schemas.openxmlformats.org/package/2006/relationships"/>

</file>

<file path=ppt/slides/_rels/slide272.xml.rels><?xml version="1.0" encoding="UTF-8" standalone="yes"?>
<Relationships xmlns="http://schemas.openxmlformats.org/package/2006/relationships"/>

</file>

<file path=ppt/slides/_rels/slide273.xml.rels><?xml version="1.0" encoding="UTF-8" standalone="yes"?>
<Relationships xmlns="http://schemas.openxmlformats.org/package/2006/relationships"/>

</file>

<file path=ppt/slides/_rels/slide274.xml.rels><?xml version="1.0" encoding="UTF-8" standalone="yes"?>
<Relationships xmlns="http://schemas.openxmlformats.org/package/2006/relationships"/>

</file>

<file path=ppt/slides/_rels/slide275.xml.rels><?xml version="1.0" encoding="UTF-8" standalone="yes"?>
<Relationships xmlns="http://schemas.openxmlformats.org/package/2006/relationships"/>

</file>

<file path=ppt/slides/_rels/slide276.xml.rels><?xml version="1.0" encoding="UTF-8" standalone="yes"?>
<Relationships xmlns="http://schemas.openxmlformats.org/package/2006/relationships"/>

</file>

<file path=ppt/slides/_rels/slide277.xml.rels><?xml version="1.0" encoding="UTF-8" standalone="yes"?>
<Relationships xmlns="http://schemas.openxmlformats.org/package/2006/relationships"/>

</file>

<file path=ppt/slides/_rels/slide278.xml.rels><?xml version="1.0" encoding="UTF-8" standalone="yes"?>
<Relationships xmlns="http://schemas.openxmlformats.org/package/2006/relationships"/>

</file>

<file path=ppt/slides/_rels/slide279.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80.xml.rels><?xml version="1.0" encoding="UTF-8" standalone="yes"?>
<Relationships xmlns="http://schemas.openxmlformats.org/package/2006/relationships"/>

</file>

<file path=ppt/slides/_rels/slide281.xml.rels><?xml version="1.0" encoding="UTF-8" standalone="yes"?>
<Relationships xmlns="http://schemas.openxmlformats.org/package/2006/relationships"/>

</file>

<file path=ppt/slides/_rels/slide282.xml.rels><?xml version="1.0" encoding="UTF-8" standalone="yes"?>
<Relationships xmlns="http://schemas.openxmlformats.org/package/2006/relationships"/>

</file>

<file path=ppt/slides/_rels/slide283.xml.rels><?xml version="1.0" encoding="UTF-8" standalone="yes"?>
<Relationships xmlns="http://schemas.openxmlformats.org/package/2006/relationships"/>

</file>

<file path=ppt/slides/_rels/slide284.xml.rels><?xml version="1.0" encoding="UTF-8" standalone="yes"?>
<Relationships xmlns="http://schemas.openxmlformats.org/package/2006/relationships"/>

</file>

<file path=ppt/slides/_rels/slide285.xml.rels><?xml version="1.0" encoding="UTF-8" standalone="yes"?>
<Relationships xmlns="http://schemas.openxmlformats.org/package/2006/relationships"/>

</file>

<file path=ppt/slides/_rels/slide286.xml.rels><?xml version="1.0" encoding="UTF-8" standalone="yes"?>
<Relationships xmlns="http://schemas.openxmlformats.org/package/2006/relationships"/>

</file>

<file path=ppt/slides/_rels/slide287.xml.rels><?xml version="1.0" encoding="UTF-8" standalone="yes"?>
<Relationships xmlns="http://schemas.openxmlformats.org/package/2006/relationships"/>

</file>

<file path=ppt/slides/_rels/slide288.xml.rels><?xml version="1.0" encoding="UTF-8" standalone="yes"?>
<Relationships xmlns="http://schemas.openxmlformats.org/package/2006/relationships"/>

</file>

<file path=ppt/slides/_rels/slide289.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290.xml.rels><?xml version="1.0" encoding="UTF-8" standalone="yes"?>
<Relationships xmlns="http://schemas.openxmlformats.org/package/2006/relationships"/>

</file>

<file path=ppt/slides/_rels/slide291.xml.rels><?xml version="1.0" encoding="UTF-8" standalone="yes"?>
<Relationships xmlns="http://schemas.openxmlformats.org/package/2006/relationships"/>

</file>

<file path=ppt/slides/_rels/slide292.xml.rels><?xml version="1.0" encoding="UTF-8" standalone="yes"?>
<Relationships xmlns="http://schemas.openxmlformats.org/package/2006/relationships"/>

</file>

<file path=ppt/slides/_rels/slide293.xml.rels><?xml version="1.0" encoding="UTF-8" standalone="yes"?>
<Relationships xmlns="http://schemas.openxmlformats.org/package/2006/relationships"/>

</file>

<file path=ppt/slides/_rels/slide294.xml.rels><?xml version="1.0" encoding="UTF-8" standalone="yes"?>
<Relationships xmlns="http://schemas.openxmlformats.org/package/2006/relationships"/>

</file>

<file path=ppt/slides/_rels/slide295.xml.rels><?xml version="1.0" encoding="UTF-8" standalone="yes"?>
<Relationships xmlns="http://schemas.openxmlformats.org/package/2006/relationships"/>

</file>

<file path=ppt/slides/_rels/slide296.xml.rels><?xml version="1.0" encoding="UTF-8" standalone="yes"?>
<Relationships xmlns="http://schemas.openxmlformats.org/package/2006/relationships"/>

</file>

<file path=ppt/slides/_rels/slide297.xml.rels><?xml version="1.0" encoding="UTF-8" standalone="yes"?>
<Relationships xmlns="http://schemas.openxmlformats.org/package/2006/relationships"/>

</file>

<file path=ppt/slides/_rels/slide298.xml.rels><?xml version="1.0" encoding="UTF-8" standalone="yes"?>
<Relationships xmlns="http://schemas.openxmlformats.org/package/2006/relationships"/>

</file>

<file path=ppt/slides/_rels/slide29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00.xml.rels><?xml version="1.0" encoding="UTF-8" standalone="yes"?>
<Relationships xmlns="http://schemas.openxmlformats.org/package/2006/relationships"/>

</file>

<file path=ppt/slides/_rels/slide301.xml.rels><?xml version="1.0" encoding="UTF-8" standalone="yes"?>
<Relationships xmlns="http://schemas.openxmlformats.org/package/2006/relationships"/>

</file>

<file path=ppt/slides/_rels/slide302.xml.rels><?xml version="1.0" encoding="UTF-8" standalone="yes"?>
<Relationships xmlns="http://schemas.openxmlformats.org/package/2006/relationships"/>

</file>

<file path=ppt/slides/_rels/slide303.xml.rels><?xml version="1.0" encoding="UTF-8" standalone="yes"?>
<Relationships xmlns="http://schemas.openxmlformats.org/package/2006/relationships"/>

</file>

<file path=ppt/slides/_rels/slide304.xml.rels><?xml version="1.0" encoding="UTF-8" standalone="yes"?>
<Relationships xmlns="http://schemas.openxmlformats.org/package/2006/relationships"/>

</file>

<file path=ppt/slides/_rels/slide305.xml.rels><?xml version="1.0" encoding="UTF-8" standalone="yes"?>
<Relationships xmlns="http://schemas.openxmlformats.org/package/2006/relationships"/>

</file>

<file path=ppt/slides/_rels/slide306.xml.rels><?xml version="1.0" encoding="UTF-8" standalone="yes"?>
<Relationships xmlns="http://schemas.openxmlformats.org/package/2006/relationships"/>

</file>

<file path=ppt/slides/_rels/slide307.xml.rels><?xml version="1.0" encoding="UTF-8" standalone="yes"?>
<Relationships xmlns="http://schemas.openxmlformats.org/package/2006/relationships"/>

</file>

<file path=ppt/slides/_rels/slide308.xml.rels><?xml version="1.0" encoding="UTF-8" standalone="yes"?>
<Relationships xmlns="http://schemas.openxmlformats.org/package/2006/relationships"/>

</file>

<file path=ppt/slides/_rels/slide309.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10.xml.rels><?xml version="1.0" encoding="UTF-8" standalone="yes"?>
<Relationships xmlns="http://schemas.openxmlformats.org/package/2006/relationships"/>

</file>

<file path=ppt/slides/_rels/slide311.xml.rels><?xml version="1.0" encoding="UTF-8" standalone="yes"?>
<Relationships xmlns="http://schemas.openxmlformats.org/package/2006/relationships"/>

</file>

<file path=ppt/slides/_rels/slide312.xml.rels><?xml version="1.0" encoding="UTF-8" standalone="yes"?>
<Relationships xmlns="http://schemas.openxmlformats.org/package/2006/relationships"/>

</file>

<file path=ppt/slides/_rels/slide313.xml.rels><?xml version="1.0" encoding="UTF-8" standalone="yes"?>
<Relationships xmlns="http://schemas.openxmlformats.org/package/2006/relationships"/>

</file>

<file path=ppt/slides/_rels/slide314.xml.rels><?xml version="1.0" encoding="UTF-8" standalone="yes"?>
<Relationships xmlns="http://schemas.openxmlformats.org/package/2006/relationships"/>

</file>

<file path=ppt/slides/_rels/slide315.xml.rels><?xml version="1.0" encoding="UTF-8" standalone="yes"?>
<Relationships xmlns="http://schemas.openxmlformats.org/package/2006/relationships"/>

</file>

<file path=ppt/slides/_rels/slide316.xml.rels><?xml version="1.0" encoding="UTF-8" standalone="yes"?>
<Relationships xmlns="http://schemas.openxmlformats.org/package/2006/relationships"/>

</file>

<file path=ppt/slides/_rels/slide317.xml.rels><?xml version="1.0" encoding="UTF-8" standalone="yes"?>
<Relationships xmlns="http://schemas.openxmlformats.org/package/2006/relationships"/>

</file>

<file path=ppt/slides/_rels/slide318.xml.rels><?xml version="1.0" encoding="UTF-8" standalone="yes"?>
<Relationships xmlns="http://schemas.openxmlformats.org/package/2006/relationships"/>

</file>

<file path=ppt/slides/_rels/slide319.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20.xml.rels><?xml version="1.0" encoding="UTF-8" standalone="yes"?>
<Relationships xmlns="http://schemas.openxmlformats.org/package/2006/relationships"/>

</file>

<file path=ppt/slides/_rels/slide321.xml.rels><?xml version="1.0" encoding="UTF-8" standalone="yes"?>
<Relationships xmlns="http://schemas.openxmlformats.org/package/2006/relationships"/>

</file>

<file path=ppt/slides/_rels/slide322.xml.rels><?xml version="1.0" encoding="UTF-8" standalone="yes"?>
<Relationships xmlns="http://schemas.openxmlformats.org/package/2006/relationships"/>

</file>

<file path=ppt/slides/_rels/slide323.xml.rels><?xml version="1.0" encoding="UTF-8" standalone="yes"?>
<Relationships xmlns="http://schemas.openxmlformats.org/package/2006/relationships"/>

</file>

<file path=ppt/slides/_rels/slide324.xml.rels><?xml version="1.0" encoding="UTF-8" standalone="yes"?>
<Relationships xmlns="http://schemas.openxmlformats.org/package/2006/relationships"/>

</file>

<file path=ppt/slides/_rels/slide325.xml.rels><?xml version="1.0" encoding="UTF-8" standalone="yes"?>
<Relationships xmlns="http://schemas.openxmlformats.org/package/2006/relationships"/>

</file>

<file path=ppt/slides/_rels/slide326.xml.rels><?xml version="1.0" encoding="UTF-8" standalone="yes"?>
<Relationships xmlns="http://schemas.openxmlformats.org/package/2006/relationships"/>

</file>

<file path=ppt/slides/_rels/slide327.xml.rels><?xml version="1.0" encoding="UTF-8" standalone="yes"?>
<Relationships xmlns="http://schemas.openxmlformats.org/package/2006/relationships"/>

</file>

<file path=ppt/slides/_rels/slide328.xml.rels><?xml version="1.0" encoding="UTF-8" standalone="yes"?>
<Relationships xmlns="http://schemas.openxmlformats.org/package/2006/relationships"/>

</file>

<file path=ppt/slides/_rels/slide329.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30.xml.rels><?xml version="1.0" encoding="UTF-8" standalone="yes"?>
<Relationships xmlns="http://schemas.openxmlformats.org/package/2006/relationships"/>

</file>

<file path=ppt/slides/_rels/slide331.xml.rels><?xml version="1.0" encoding="UTF-8" standalone="yes"?>
<Relationships xmlns="http://schemas.openxmlformats.org/package/2006/relationships"/>

</file>

<file path=ppt/slides/_rels/slide332.xml.rels><?xml version="1.0" encoding="UTF-8" standalone="yes"?>
<Relationships xmlns="http://schemas.openxmlformats.org/package/2006/relationships"/>

</file>

<file path=ppt/slides/_rels/slide333.xml.rels><?xml version="1.0" encoding="UTF-8" standalone="yes"?>
<Relationships xmlns="http://schemas.openxmlformats.org/package/2006/relationships"/>

</file>

<file path=ppt/slides/_rels/slide334.xml.rels><?xml version="1.0" encoding="UTF-8" standalone="yes"?>
<Relationships xmlns="http://schemas.openxmlformats.org/package/2006/relationships"/>

</file>

<file path=ppt/slides/_rels/slide335.xml.rels><?xml version="1.0" encoding="UTF-8" standalone="yes"?>
<Relationships xmlns="http://schemas.openxmlformats.org/package/2006/relationships"/>

</file>

<file path=ppt/slides/_rels/slide336.xml.rels><?xml version="1.0" encoding="UTF-8" standalone="yes"?>
<Relationships xmlns="http://schemas.openxmlformats.org/package/2006/relationships"/>

</file>

<file path=ppt/slides/_rels/slide337.xml.rels><?xml version="1.0" encoding="UTF-8" standalone="yes"?>
<Relationships xmlns="http://schemas.openxmlformats.org/package/2006/relationships"/>

</file>

<file path=ppt/slides/_rels/slide338.xml.rels><?xml version="1.0" encoding="UTF-8" standalone="yes"?>
<Relationships xmlns="http://schemas.openxmlformats.org/package/2006/relationships"/>

</file>

<file path=ppt/slides/_rels/slide339.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40.xml.rels><?xml version="1.0" encoding="UTF-8" standalone="yes"?>
<Relationships xmlns="http://schemas.openxmlformats.org/package/2006/relationships"/>

</file>

<file path=ppt/slides/_rels/slide341.xml.rels><?xml version="1.0" encoding="UTF-8" standalone="yes"?>
<Relationships xmlns="http://schemas.openxmlformats.org/package/2006/relationships"/>

</file>

<file path=ppt/slides/_rels/slide342.xml.rels><?xml version="1.0" encoding="UTF-8" standalone="yes"?>
<Relationships xmlns="http://schemas.openxmlformats.org/package/2006/relationships"/>

</file>

<file path=ppt/slides/_rels/slide343.xml.rels><?xml version="1.0" encoding="UTF-8" standalone="yes"?>
<Relationships xmlns="http://schemas.openxmlformats.org/package/2006/relationships"/>

</file>

<file path=ppt/slides/_rels/slide344.xml.rels><?xml version="1.0" encoding="UTF-8" standalone="yes"?>
<Relationships xmlns="http://schemas.openxmlformats.org/package/2006/relationships"/>

</file>

<file path=ppt/slides/_rels/slide345.xml.rels><?xml version="1.0" encoding="UTF-8" standalone="yes"?>
<Relationships xmlns="http://schemas.openxmlformats.org/package/2006/relationships"/>

</file>

<file path=ppt/slides/_rels/slide346.xml.rels><?xml version="1.0" encoding="UTF-8" standalone="yes"?>
<Relationships xmlns="http://schemas.openxmlformats.org/package/2006/relationships"/>

</file>

<file path=ppt/slides/_rels/slide347.xml.rels><?xml version="1.0" encoding="UTF-8" standalone="yes"?>
<Relationships xmlns="http://schemas.openxmlformats.org/package/2006/relationships"/>

</file>

<file path=ppt/slides/_rels/slide348.xml.rels><?xml version="1.0" encoding="UTF-8" standalone="yes"?>
<Relationships xmlns="http://schemas.openxmlformats.org/package/2006/relationships"/>

</file>

<file path=ppt/slides/_rels/slide349.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50.xml.rels><?xml version="1.0" encoding="UTF-8" standalone="yes"?>
<Relationships xmlns="http://schemas.openxmlformats.org/package/2006/relationships"/>

</file>

<file path=ppt/slides/_rels/slide351.xml.rels><?xml version="1.0" encoding="UTF-8" standalone="yes"?>
<Relationships xmlns="http://schemas.openxmlformats.org/package/2006/relationships"/>

</file>

<file path=ppt/slides/_rels/slide352.xml.rels><?xml version="1.0" encoding="UTF-8" standalone="yes"?>
<Relationships xmlns="http://schemas.openxmlformats.org/package/2006/relationships"/>

</file>

<file path=ppt/slides/_rels/slide353.xml.rels><?xml version="1.0" encoding="UTF-8" standalone="yes"?>
<Relationships xmlns="http://schemas.openxmlformats.org/package/2006/relationships"/>

</file>

<file path=ppt/slides/_rels/slide354.xml.rels><?xml version="1.0" encoding="UTF-8" standalone="yes"?>
<Relationships xmlns="http://schemas.openxmlformats.org/package/2006/relationships"/>

</file>

<file path=ppt/slides/_rels/slide355.xml.rels><?xml version="1.0" encoding="UTF-8" standalone="yes"?>
<Relationships xmlns="http://schemas.openxmlformats.org/package/2006/relationships"/>

</file>

<file path=ppt/slides/_rels/slide356.xml.rels><?xml version="1.0" encoding="UTF-8" standalone="yes"?>
<Relationships xmlns="http://schemas.openxmlformats.org/package/2006/relationships"/>

</file>

<file path=ppt/slides/_rels/slide357.xml.rels><?xml version="1.0" encoding="UTF-8" standalone="yes"?>
<Relationships xmlns="http://schemas.openxmlformats.org/package/2006/relationships"/>

</file>

<file path=ppt/slides/_rels/slide358.xml.rels><?xml version="1.0" encoding="UTF-8" standalone="yes"?>
<Relationships xmlns="http://schemas.openxmlformats.org/package/2006/relationships"/>

</file>

<file path=ppt/slides/_rels/slide359.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60.xml.rels><?xml version="1.0" encoding="UTF-8" standalone="yes"?>
<Relationships xmlns="http://schemas.openxmlformats.org/package/2006/relationships"/>

</file>

<file path=ppt/slides/_rels/slide361.xml.rels><?xml version="1.0" encoding="UTF-8" standalone="yes"?>
<Relationships xmlns="http://schemas.openxmlformats.org/package/2006/relationships"/>

</file>

<file path=ppt/slides/_rels/slide362.xml.rels><?xml version="1.0" encoding="UTF-8" standalone="yes"?>
<Relationships xmlns="http://schemas.openxmlformats.org/package/2006/relationships"/>

</file>

<file path=ppt/slides/_rels/slide363.xml.rels><?xml version="1.0" encoding="UTF-8" standalone="yes"?>
<Relationships xmlns="http://schemas.openxmlformats.org/package/2006/relationships"/>

</file>

<file path=ppt/slides/_rels/slide364.xml.rels><?xml version="1.0" encoding="UTF-8" standalone="yes"?>
<Relationships xmlns="http://schemas.openxmlformats.org/package/2006/relationships"/>

</file>

<file path=ppt/slides/_rels/slide365.xml.rels><?xml version="1.0" encoding="UTF-8" standalone="yes"?>
<Relationships xmlns="http://schemas.openxmlformats.org/package/2006/relationships"/>

</file>

<file path=ppt/slides/_rels/slide366.xml.rels><?xml version="1.0" encoding="UTF-8" standalone="yes"?>
<Relationships xmlns="http://schemas.openxmlformats.org/package/2006/relationships"/>

</file>

<file path=ppt/slides/_rels/slide367.xml.rels><?xml version="1.0" encoding="UTF-8" standalone="yes"?>
<Relationships xmlns="http://schemas.openxmlformats.org/package/2006/relationships"/>

</file>

<file path=ppt/slides/_rels/slide368.xml.rels><?xml version="1.0" encoding="UTF-8" standalone="yes"?>
<Relationships xmlns="http://schemas.openxmlformats.org/package/2006/relationships"/>

</file>

<file path=ppt/slides/_rels/slide369.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70.xml.rels><?xml version="1.0" encoding="UTF-8" standalone="yes"?>
<Relationships xmlns="http://schemas.openxmlformats.org/package/2006/relationships"/>

</file>

<file path=ppt/slides/_rels/slide371.xml.rels><?xml version="1.0" encoding="UTF-8" standalone="yes"?>
<Relationships xmlns="http://schemas.openxmlformats.org/package/2006/relationships"/>

</file>

<file path=ppt/slides/_rels/slide372.xml.rels><?xml version="1.0" encoding="UTF-8" standalone="yes"?>
<Relationships xmlns="http://schemas.openxmlformats.org/package/2006/relationships"/>

</file>

<file path=ppt/slides/_rels/slide373.xml.rels><?xml version="1.0" encoding="UTF-8" standalone="yes"?>
<Relationships xmlns="http://schemas.openxmlformats.org/package/2006/relationships"/>

</file>

<file path=ppt/slides/_rels/slide374.xml.rels><?xml version="1.0" encoding="UTF-8" standalone="yes"?>
<Relationships xmlns="http://schemas.openxmlformats.org/package/2006/relationships"/>

</file>

<file path=ppt/slides/_rels/slide375.xml.rels><?xml version="1.0" encoding="UTF-8" standalone="yes"?>
<Relationships xmlns="http://schemas.openxmlformats.org/package/2006/relationships"/>

</file>

<file path=ppt/slides/_rels/slide376.xml.rels><?xml version="1.0" encoding="UTF-8" standalone="yes"?>
<Relationships xmlns="http://schemas.openxmlformats.org/package/2006/relationships"/>

</file>

<file path=ppt/slides/_rels/slide377.xml.rels><?xml version="1.0" encoding="UTF-8" standalone="yes"?>
<Relationships xmlns="http://schemas.openxmlformats.org/package/2006/relationships"/>

</file>

<file path=ppt/slides/_rels/slide378.xml.rels><?xml version="1.0" encoding="UTF-8" standalone="yes"?>
<Relationships xmlns="http://schemas.openxmlformats.org/package/2006/relationships"/>

</file>

<file path=ppt/slides/_rels/slide379.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80.xml.rels><?xml version="1.0" encoding="UTF-8" standalone="yes"?>
<Relationships xmlns="http://schemas.openxmlformats.org/package/2006/relationships"/>

</file>

<file path=ppt/slides/_rels/slide381.xml.rels><?xml version="1.0" encoding="UTF-8" standalone="yes"?>
<Relationships xmlns="http://schemas.openxmlformats.org/package/2006/relationships"/>

</file>

<file path=ppt/slides/_rels/slide382.xml.rels><?xml version="1.0" encoding="UTF-8" standalone="yes"?>
<Relationships xmlns="http://schemas.openxmlformats.org/package/2006/relationships"/>

</file>

<file path=ppt/slides/_rels/slide383.xml.rels><?xml version="1.0" encoding="UTF-8" standalone="yes"?>
<Relationships xmlns="http://schemas.openxmlformats.org/package/2006/relationships"/>

</file>

<file path=ppt/slides/_rels/slide384.xml.rels><?xml version="1.0" encoding="UTF-8" standalone="yes"?>
<Relationships xmlns="http://schemas.openxmlformats.org/package/2006/relationships"/>

</file>

<file path=ppt/slides/_rels/slide385.xml.rels><?xml version="1.0" encoding="UTF-8" standalone="yes"?>
<Relationships xmlns="http://schemas.openxmlformats.org/package/2006/relationships"/>

</file>

<file path=ppt/slides/_rels/slide386.xml.rels><?xml version="1.0" encoding="UTF-8" standalone="yes"?>
<Relationships xmlns="http://schemas.openxmlformats.org/package/2006/relationships"/>

</file>

<file path=ppt/slides/_rels/slide387.xml.rels><?xml version="1.0" encoding="UTF-8" standalone="yes"?>
<Relationships xmlns="http://schemas.openxmlformats.org/package/2006/relationships"/>

</file>

<file path=ppt/slides/_rels/slide388.xml.rels><?xml version="1.0" encoding="UTF-8" standalone="yes"?>
<Relationships xmlns="http://schemas.openxmlformats.org/package/2006/relationships"/>

</file>

<file path=ppt/slides/_rels/slide389.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390.xml.rels><?xml version="1.0" encoding="UTF-8" standalone="yes"?>
<Relationships xmlns="http://schemas.openxmlformats.org/package/2006/relationships"/>

</file>

<file path=ppt/slides/_rels/slide391.xml.rels><?xml version="1.0" encoding="UTF-8" standalone="yes"?>
<Relationships xmlns="http://schemas.openxmlformats.org/package/2006/relationships"/>

</file>

<file path=ppt/slides/_rels/slide392.xml.rels><?xml version="1.0" encoding="UTF-8" standalone="yes"?>
<Relationships xmlns="http://schemas.openxmlformats.org/package/2006/relationships"/>

</file>

<file path=ppt/slides/_rels/slide393.xml.rels><?xml version="1.0" encoding="UTF-8" standalone="yes"?>
<Relationships xmlns="http://schemas.openxmlformats.org/package/2006/relationships"/>

</file>

<file path=ppt/slides/_rels/slide394.xml.rels><?xml version="1.0" encoding="UTF-8" standalone="yes"?>
<Relationships xmlns="http://schemas.openxmlformats.org/package/2006/relationships"/>

</file>

<file path=ppt/slides/_rels/slide395.xml.rels><?xml version="1.0" encoding="UTF-8" standalone="yes"?>
<Relationships xmlns="http://schemas.openxmlformats.org/package/2006/relationships"/>

</file>

<file path=ppt/slides/_rels/slide396.xml.rels><?xml version="1.0" encoding="UTF-8" standalone="yes"?>
<Relationships xmlns="http://schemas.openxmlformats.org/package/2006/relationships"/>

</file>

<file path=ppt/slides/_rels/slide397.xml.rels><?xml version="1.0" encoding="UTF-8" standalone="yes"?>
<Relationships xmlns="http://schemas.openxmlformats.org/package/2006/relationships"/>

</file>

<file path=ppt/slides/_rels/slide398.xml.rels><?xml version="1.0" encoding="UTF-8" standalone="yes"?>
<Relationships xmlns="http://schemas.openxmlformats.org/package/2006/relationships"/>

</file>

<file path=ppt/slides/_rels/slide39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00.xml.rels><?xml version="1.0" encoding="UTF-8" standalone="yes"?>
<Relationships xmlns="http://schemas.openxmlformats.org/package/2006/relationships"/>

</file>

<file path=ppt/slides/_rels/slide401.xml.rels><?xml version="1.0" encoding="UTF-8" standalone="yes"?>
<Relationships xmlns="http://schemas.openxmlformats.org/package/2006/relationships"/>

</file>

<file path=ppt/slides/_rels/slide402.xml.rels><?xml version="1.0" encoding="UTF-8" standalone="yes"?>
<Relationships xmlns="http://schemas.openxmlformats.org/package/2006/relationships"/>

</file>

<file path=ppt/slides/_rels/slide403.xml.rels><?xml version="1.0" encoding="UTF-8" standalone="yes"?>
<Relationships xmlns="http://schemas.openxmlformats.org/package/2006/relationships"/>

</file>

<file path=ppt/slides/_rels/slide404.xml.rels><?xml version="1.0" encoding="UTF-8" standalone="yes"?>
<Relationships xmlns="http://schemas.openxmlformats.org/package/2006/relationships"/>

</file>

<file path=ppt/slides/_rels/slide405.xml.rels><?xml version="1.0" encoding="UTF-8" standalone="yes"?>
<Relationships xmlns="http://schemas.openxmlformats.org/package/2006/relationships"/>

</file>

<file path=ppt/slides/_rels/slide406.xml.rels><?xml version="1.0" encoding="UTF-8" standalone="yes"?>
<Relationships xmlns="http://schemas.openxmlformats.org/package/2006/relationships"/>

</file>

<file path=ppt/slides/_rels/slide407.xml.rels><?xml version="1.0" encoding="UTF-8" standalone="yes"?>
<Relationships xmlns="http://schemas.openxmlformats.org/package/2006/relationships"/>

</file>

<file path=ppt/slides/_rels/slide408.xml.rels><?xml version="1.0" encoding="UTF-8" standalone="yes"?>
<Relationships xmlns="http://schemas.openxmlformats.org/package/2006/relationships"/>

</file>

<file path=ppt/slides/_rels/slide409.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10.xml.rels><?xml version="1.0" encoding="UTF-8" standalone="yes"?>
<Relationships xmlns="http://schemas.openxmlformats.org/package/2006/relationships"/>

</file>

<file path=ppt/slides/_rels/slide411.xml.rels><?xml version="1.0" encoding="UTF-8" standalone="yes"?>
<Relationships xmlns="http://schemas.openxmlformats.org/package/2006/relationships"/>

</file>

<file path=ppt/slides/_rels/slide412.xml.rels><?xml version="1.0" encoding="UTF-8" standalone="yes"?>
<Relationships xmlns="http://schemas.openxmlformats.org/package/2006/relationships"/>

</file>

<file path=ppt/slides/_rels/slide413.xml.rels><?xml version="1.0" encoding="UTF-8" standalone="yes"?>
<Relationships xmlns="http://schemas.openxmlformats.org/package/2006/relationships"/>

</file>

<file path=ppt/slides/_rels/slide414.xml.rels><?xml version="1.0" encoding="UTF-8" standalone="yes"?>
<Relationships xmlns="http://schemas.openxmlformats.org/package/2006/relationships"/>

</file>

<file path=ppt/slides/_rels/slide415.xml.rels><?xml version="1.0" encoding="UTF-8" standalone="yes"?>
<Relationships xmlns="http://schemas.openxmlformats.org/package/2006/relationships"/>

</file>

<file path=ppt/slides/_rels/slide416.xml.rels><?xml version="1.0" encoding="UTF-8" standalone="yes"?>
<Relationships xmlns="http://schemas.openxmlformats.org/package/2006/relationships"/>

</file>

<file path=ppt/slides/_rels/slide417.xml.rels><?xml version="1.0" encoding="UTF-8" standalone="yes"?>
<Relationships xmlns="http://schemas.openxmlformats.org/package/2006/relationships"/>

</file>

<file path=ppt/slides/_rels/slide418.xml.rels><?xml version="1.0" encoding="UTF-8" standalone="yes"?>
<Relationships xmlns="http://schemas.openxmlformats.org/package/2006/relationships"/>

</file>

<file path=ppt/slides/_rels/slide419.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20.xml.rels><?xml version="1.0" encoding="UTF-8" standalone="yes"?>
<Relationships xmlns="http://schemas.openxmlformats.org/package/2006/relationships"/>

</file>

<file path=ppt/slides/_rels/slide421.xml.rels><?xml version="1.0" encoding="UTF-8" standalone="yes"?>
<Relationships xmlns="http://schemas.openxmlformats.org/package/2006/relationships"/>

</file>

<file path=ppt/slides/_rels/slide422.xml.rels><?xml version="1.0" encoding="UTF-8" standalone="yes"?>
<Relationships xmlns="http://schemas.openxmlformats.org/package/2006/relationships"/>

</file>

<file path=ppt/slides/_rels/slide423.xml.rels><?xml version="1.0" encoding="UTF-8" standalone="yes"?>
<Relationships xmlns="http://schemas.openxmlformats.org/package/2006/relationships"/>

</file>

<file path=ppt/slides/_rels/slide424.xml.rels><?xml version="1.0" encoding="UTF-8" standalone="yes"?>
<Relationships xmlns="http://schemas.openxmlformats.org/package/2006/relationships"/>

</file>

<file path=ppt/slides/_rels/slide425.xml.rels><?xml version="1.0" encoding="UTF-8" standalone="yes"?>
<Relationships xmlns="http://schemas.openxmlformats.org/package/2006/relationships"/>

</file>

<file path=ppt/slides/_rels/slide426.xml.rels><?xml version="1.0" encoding="UTF-8" standalone="yes"?>
<Relationships xmlns="http://schemas.openxmlformats.org/package/2006/relationships"/>

</file>

<file path=ppt/slides/_rels/slide427.xml.rels><?xml version="1.0" encoding="UTF-8" standalone="yes"?>
<Relationships xmlns="http://schemas.openxmlformats.org/package/2006/relationships"/>

</file>

<file path=ppt/slides/_rels/slide428.xml.rels><?xml version="1.0" encoding="UTF-8" standalone="yes"?>
<Relationships xmlns="http://schemas.openxmlformats.org/package/2006/relationships"/>

</file>

<file path=ppt/slides/_rels/slide429.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30.xml.rels><?xml version="1.0" encoding="UTF-8" standalone="yes"?>
<Relationships xmlns="http://schemas.openxmlformats.org/package/2006/relationships"/>

</file>

<file path=ppt/slides/_rels/slide431.xml.rels><?xml version="1.0" encoding="UTF-8" standalone="yes"?>
<Relationships xmlns="http://schemas.openxmlformats.org/package/2006/relationships"/>

</file>

<file path=ppt/slides/_rels/slide432.xml.rels><?xml version="1.0" encoding="UTF-8" standalone="yes"?>
<Relationships xmlns="http://schemas.openxmlformats.org/package/2006/relationships"/>

</file>

<file path=ppt/slides/_rels/slide433.xml.rels><?xml version="1.0" encoding="UTF-8" standalone="yes"?>
<Relationships xmlns="http://schemas.openxmlformats.org/package/2006/relationships"/>

</file>

<file path=ppt/slides/_rels/slide434.xml.rels><?xml version="1.0" encoding="UTF-8" standalone="yes"?>
<Relationships xmlns="http://schemas.openxmlformats.org/package/2006/relationships"/>

</file>

<file path=ppt/slides/_rels/slide435.xml.rels><?xml version="1.0" encoding="UTF-8" standalone="yes"?>
<Relationships xmlns="http://schemas.openxmlformats.org/package/2006/relationships"/>

</file>

<file path=ppt/slides/_rels/slide436.xml.rels><?xml version="1.0" encoding="UTF-8" standalone="yes"?>
<Relationships xmlns="http://schemas.openxmlformats.org/package/2006/relationships"/>

</file>

<file path=ppt/slides/_rels/slide437.xml.rels><?xml version="1.0" encoding="UTF-8" standalone="yes"?>
<Relationships xmlns="http://schemas.openxmlformats.org/package/2006/relationships"/>

</file>

<file path=ppt/slides/_rels/slide438.xml.rels><?xml version="1.0" encoding="UTF-8" standalone="yes"?>
<Relationships xmlns="http://schemas.openxmlformats.org/package/2006/relationships"/>

</file>

<file path=ppt/slides/_rels/slide439.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40.xml.rels><?xml version="1.0" encoding="UTF-8" standalone="yes"?>
<Relationships xmlns="http://schemas.openxmlformats.org/package/2006/relationships"/>

</file>

<file path=ppt/slides/_rels/slide441.xml.rels><?xml version="1.0" encoding="UTF-8" standalone="yes"?>
<Relationships xmlns="http://schemas.openxmlformats.org/package/2006/relationships"/>

</file>

<file path=ppt/slides/_rels/slide442.xml.rels><?xml version="1.0" encoding="UTF-8" standalone="yes"?>
<Relationships xmlns="http://schemas.openxmlformats.org/package/2006/relationships"/>

</file>

<file path=ppt/slides/_rels/slide443.xml.rels><?xml version="1.0" encoding="UTF-8" standalone="yes"?>
<Relationships xmlns="http://schemas.openxmlformats.org/package/2006/relationships"/>

</file>

<file path=ppt/slides/_rels/slide444.xml.rels><?xml version="1.0" encoding="UTF-8" standalone="yes"?>
<Relationships xmlns="http://schemas.openxmlformats.org/package/2006/relationships"/>

</file>

<file path=ppt/slides/_rels/slide445.xml.rels><?xml version="1.0" encoding="UTF-8" standalone="yes"?>
<Relationships xmlns="http://schemas.openxmlformats.org/package/2006/relationships"/>

</file>

<file path=ppt/slides/_rels/slide446.xml.rels><?xml version="1.0" encoding="UTF-8" standalone="yes"?>
<Relationships xmlns="http://schemas.openxmlformats.org/package/2006/relationships"/>

</file>

<file path=ppt/slides/_rels/slide447.xml.rels><?xml version="1.0" encoding="UTF-8" standalone="yes"?>
<Relationships xmlns="http://schemas.openxmlformats.org/package/2006/relationships"/>

</file>

<file path=ppt/slides/_rels/slide448.xml.rels><?xml version="1.0" encoding="UTF-8" standalone="yes"?>
<Relationships xmlns="http://schemas.openxmlformats.org/package/2006/relationships"/>

</file>

<file path=ppt/slides/_rels/slide449.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50.xml.rels><?xml version="1.0" encoding="UTF-8" standalone="yes"?>
<Relationships xmlns="http://schemas.openxmlformats.org/package/2006/relationships"/>

</file>

<file path=ppt/slides/_rels/slide451.xml.rels><?xml version="1.0" encoding="UTF-8" standalone="yes"?>
<Relationships xmlns="http://schemas.openxmlformats.org/package/2006/relationships"/>

</file>

<file path=ppt/slides/_rels/slide452.xml.rels><?xml version="1.0" encoding="UTF-8" standalone="yes"?>
<Relationships xmlns="http://schemas.openxmlformats.org/package/2006/relationships"/>

</file>

<file path=ppt/slides/_rels/slide453.xml.rels><?xml version="1.0" encoding="UTF-8" standalone="yes"?>
<Relationships xmlns="http://schemas.openxmlformats.org/package/2006/relationships"/>

</file>

<file path=ppt/slides/_rels/slide454.xml.rels><?xml version="1.0" encoding="UTF-8" standalone="yes"?>
<Relationships xmlns="http://schemas.openxmlformats.org/package/2006/relationships"/>

</file>

<file path=ppt/slides/_rels/slide455.xml.rels><?xml version="1.0" encoding="UTF-8" standalone="yes"?>
<Relationships xmlns="http://schemas.openxmlformats.org/package/2006/relationships"/>

</file>

<file path=ppt/slides/_rels/slide456.xml.rels><?xml version="1.0" encoding="UTF-8" standalone="yes"?>
<Relationships xmlns="http://schemas.openxmlformats.org/package/2006/relationships"/>

</file>

<file path=ppt/slides/_rels/slide457.xml.rels><?xml version="1.0" encoding="UTF-8" standalone="yes"?>
<Relationships xmlns="http://schemas.openxmlformats.org/package/2006/relationships"/>

</file>

<file path=ppt/slides/_rels/slide458.xml.rels><?xml version="1.0" encoding="UTF-8" standalone="yes"?>
<Relationships xmlns="http://schemas.openxmlformats.org/package/2006/relationships"/>

</file>

<file path=ppt/slides/_rels/slide459.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60.xml.rels><?xml version="1.0" encoding="UTF-8" standalone="yes"?>
<Relationships xmlns="http://schemas.openxmlformats.org/package/2006/relationships"/>

</file>

<file path=ppt/slides/_rels/slide461.xml.rels><?xml version="1.0" encoding="UTF-8" standalone="yes"?>
<Relationships xmlns="http://schemas.openxmlformats.org/package/2006/relationships"/>

</file>

<file path=ppt/slides/_rels/slide462.xml.rels><?xml version="1.0" encoding="UTF-8" standalone="yes"?>
<Relationships xmlns="http://schemas.openxmlformats.org/package/2006/relationships"/>

</file>

<file path=ppt/slides/_rels/slide463.xml.rels><?xml version="1.0" encoding="UTF-8" standalone="yes"?>
<Relationships xmlns="http://schemas.openxmlformats.org/package/2006/relationships"/>

</file>

<file path=ppt/slides/_rels/slide464.xml.rels><?xml version="1.0" encoding="UTF-8" standalone="yes"?>
<Relationships xmlns="http://schemas.openxmlformats.org/package/2006/relationships"/>

</file>

<file path=ppt/slides/_rels/slide465.xml.rels><?xml version="1.0" encoding="UTF-8" standalone="yes"?>
<Relationships xmlns="http://schemas.openxmlformats.org/package/2006/relationships"/>

</file>

<file path=ppt/slides/_rels/slide466.xml.rels><?xml version="1.0" encoding="UTF-8" standalone="yes"?>
<Relationships xmlns="http://schemas.openxmlformats.org/package/2006/relationships"/>

</file>

<file path=ppt/slides/_rels/slide467.xml.rels><?xml version="1.0" encoding="UTF-8" standalone="yes"?>
<Relationships xmlns="http://schemas.openxmlformats.org/package/2006/relationships"/>

</file>

<file path=ppt/slides/_rels/slide468.xml.rels><?xml version="1.0" encoding="UTF-8" standalone="yes"?>
<Relationships xmlns="http://schemas.openxmlformats.org/package/2006/relationships"/>

</file>

<file path=ppt/slides/_rels/slide469.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70.xml.rels><?xml version="1.0" encoding="UTF-8" standalone="yes"?>
<Relationships xmlns="http://schemas.openxmlformats.org/package/2006/relationships"/>

</file>

<file path=ppt/slides/_rels/slide471.xml.rels><?xml version="1.0" encoding="UTF-8" standalone="yes"?>
<Relationships xmlns="http://schemas.openxmlformats.org/package/2006/relationships"/>

</file>

<file path=ppt/slides/_rels/slide472.xml.rels><?xml version="1.0" encoding="UTF-8" standalone="yes"?>
<Relationships xmlns="http://schemas.openxmlformats.org/package/2006/relationships"/>

</file>

<file path=ppt/slides/_rels/slide473.xml.rels><?xml version="1.0" encoding="UTF-8" standalone="yes"?>
<Relationships xmlns="http://schemas.openxmlformats.org/package/2006/relationships"/>

</file>

<file path=ppt/slides/_rels/slide474.xml.rels><?xml version="1.0" encoding="UTF-8" standalone="yes"?>
<Relationships xmlns="http://schemas.openxmlformats.org/package/2006/relationships"/>

</file>

<file path=ppt/slides/_rels/slide475.xml.rels><?xml version="1.0" encoding="UTF-8" standalone="yes"?>
<Relationships xmlns="http://schemas.openxmlformats.org/package/2006/relationships"/>

</file>

<file path=ppt/slides/_rels/slide476.xml.rels><?xml version="1.0" encoding="UTF-8" standalone="yes"?>
<Relationships xmlns="http://schemas.openxmlformats.org/package/2006/relationships"/>

</file>

<file path=ppt/slides/_rels/slide477.xml.rels><?xml version="1.0" encoding="UTF-8" standalone="yes"?>
<Relationships xmlns="http://schemas.openxmlformats.org/package/2006/relationships"/>

</file>

<file path=ppt/slides/_rels/slide478.xml.rels><?xml version="1.0" encoding="UTF-8" standalone="yes"?>
<Relationships xmlns="http://schemas.openxmlformats.org/package/2006/relationships"/>

</file>

<file path=ppt/slides/_rels/slide479.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80.xml.rels><?xml version="1.0" encoding="UTF-8" standalone="yes"?>
<Relationships xmlns="http://schemas.openxmlformats.org/package/2006/relationships"/>

</file>

<file path=ppt/slides/_rels/slide481.xml.rels><?xml version="1.0" encoding="UTF-8" standalone="yes"?>
<Relationships xmlns="http://schemas.openxmlformats.org/package/2006/relationships"/>

</file>

<file path=ppt/slides/_rels/slide482.xml.rels><?xml version="1.0" encoding="UTF-8" standalone="yes"?>
<Relationships xmlns="http://schemas.openxmlformats.org/package/2006/relationships"/>

</file>

<file path=ppt/slides/_rels/slide483.xml.rels><?xml version="1.0" encoding="UTF-8" standalone="yes"?>
<Relationships xmlns="http://schemas.openxmlformats.org/package/2006/relationships"/>

</file>

<file path=ppt/slides/_rels/slide484.xml.rels><?xml version="1.0" encoding="UTF-8" standalone="yes"?>
<Relationships xmlns="http://schemas.openxmlformats.org/package/2006/relationships"/>

</file>

<file path=ppt/slides/_rels/slide485.xml.rels><?xml version="1.0" encoding="UTF-8" standalone="yes"?>
<Relationships xmlns="http://schemas.openxmlformats.org/package/2006/relationships"/>

</file>

<file path=ppt/slides/_rels/slide486.xml.rels><?xml version="1.0" encoding="UTF-8" standalone="yes"?>
<Relationships xmlns="http://schemas.openxmlformats.org/package/2006/relationships"/>

</file>

<file path=ppt/slides/_rels/slide487.xml.rels><?xml version="1.0" encoding="UTF-8" standalone="yes"?>
<Relationships xmlns="http://schemas.openxmlformats.org/package/2006/relationships"/>

</file>

<file path=ppt/slides/_rels/slide488.xml.rels><?xml version="1.0" encoding="UTF-8" standalone="yes"?>
<Relationships xmlns="http://schemas.openxmlformats.org/package/2006/relationships"/>

</file>

<file path=ppt/slides/_rels/slide489.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490.xml.rels><?xml version="1.0" encoding="UTF-8" standalone="yes"?>
<Relationships xmlns="http://schemas.openxmlformats.org/package/2006/relationships"/>

</file>

<file path=ppt/slides/_rels/slide491.xml.rels><?xml version="1.0" encoding="UTF-8" standalone="yes"?>
<Relationships xmlns="http://schemas.openxmlformats.org/package/2006/relationships"/>

</file>

<file path=ppt/slides/_rels/slide492.xml.rels><?xml version="1.0" encoding="UTF-8" standalone="yes"?>
<Relationships xmlns="http://schemas.openxmlformats.org/package/2006/relationships"/>

</file>

<file path=ppt/slides/_rels/slide493.xml.rels><?xml version="1.0" encoding="UTF-8" standalone="yes"?>
<Relationships xmlns="http://schemas.openxmlformats.org/package/2006/relationships"/>

</file>

<file path=ppt/slides/_rels/slide494.xml.rels><?xml version="1.0" encoding="UTF-8" standalone="yes"?>
<Relationships xmlns="http://schemas.openxmlformats.org/package/2006/relationships"/>

</file>

<file path=ppt/slides/_rels/slide495.xml.rels><?xml version="1.0" encoding="UTF-8" standalone="yes"?>
<Relationships xmlns="http://schemas.openxmlformats.org/package/2006/relationships"/>

</file>

<file path=ppt/slides/_rels/slide496.xml.rels><?xml version="1.0" encoding="UTF-8" standalone="yes"?>
<Relationships xmlns="http://schemas.openxmlformats.org/package/2006/relationships"/>

</file>

<file path=ppt/slides/_rels/slide497.xml.rels><?xml version="1.0" encoding="UTF-8" standalone="yes"?>
<Relationships xmlns="http://schemas.openxmlformats.org/package/2006/relationships"/>

</file>

<file path=ppt/slides/_rels/slide498.xml.rels><?xml version="1.0" encoding="UTF-8" standalone="yes"?>
<Relationships xmlns="http://schemas.openxmlformats.org/package/2006/relationships"/>

</file>

<file path=ppt/slides/_rels/slide49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00.xml.rels><?xml version="1.0" encoding="UTF-8" standalone="yes"?>
<Relationships xmlns="http://schemas.openxmlformats.org/package/2006/relationships"/>

</file>

<file path=ppt/slides/_rels/slide501.xml.rels><?xml version="1.0" encoding="UTF-8" standalone="yes"?>
<Relationships xmlns="http://schemas.openxmlformats.org/package/2006/relationships"/>

</file>

<file path=ppt/slides/_rels/slide502.xml.rels><?xml version="1.0" encoding="UTF-8" standalone="yes"?>
<Relationships xmlns="http://schemas.openxmlformats.org/package/2006/relationships"/>

</file>

<file path=ppt/slides/_rels/slide503.xml.rels><?xml version="1.0" encoding="UTF-8" standalone="yes"?>
<Relationships xmlns="http://schemas.openxmlformats.org/package/2006/relationships"/>

</file>

<file path=ppt/slides/_rels/slide504.xml.rels><?xml version="1.0" encoding="UTF-8" standalone="yes"?>
<Relationships xmlns="http://schemas.openxmlformats.org/package/2006/relationships"/>

</file>

<file path=ppt/slides/_rels/slide505.xml.rels><?xml version="1.0" encoding="UTF-8" standalone="yes"?>
<Relationships xmlns="http://schemas.openxmlformats.org/package/2006/relationships"/>

</file>

<file path=ppt/slides/_rels/slide506.xml.rels><?xml version="1.0" encoding="UTF-8" standalone="yes"?>
<Relationships xmlns="http://schemas.openxmlformats.org/package/2006/relationships"/>

</file>

<file path=ppt/slides/_rels/slide507.xml.rels><?xml version="1.0" encoding="UTF-8" standalone="yes"?>
<Relationships xmlns="http://schemas.openxmlformats.org/package/2006/relationships"/>

</file>

<file path=ppt/slides/_rels/slide508.xml.rels><?xml version="1.0" encoding="UTF-8" standalone="yes"?>
<Relationships xmlns="http://schemas.openxmlformats.org/package/2006/relationships"/>

</file>

<file path=ppt/slides/_rels/slide509.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10.xml.rels><?xml version="1.0" encoding="UTF-8" standalone="yes"?>
<Relationships xmlns="http://schemas.openxmlformats.org/package/2006/relationships"/>

</file>

<file path=ppt/slides/_rels/slide511.xml.rels><?xml version="1.0" encoding="UTF-8" standalone="yes"?>
<Relationships xmlns="http://schemas.openxmlformats.org/package/2006/relationships"/>

</file>

<file path=ppt/slides/_rels/slide512.xml.rels><?xml version="1.0" encoding="UTF-8" standalone="yes"?>
<Relationships xmlns="http://schemas.openxmlformats.org/package/2006/relationships"/>

</file>

<file path=ppt/slides/_rels/slide513.xml.rels><?xml version="1.0" encoding="UTF-8" standalone="yes"?>
<Relationships xmlns="http://schemas.openxmlformats.org/package/2006/relationships"/>

</file>

<file path=ppt/slides/_rels/slide514.xml.rels><?xml version="1.0" encoding="UTF-8" standalone="yes"?>
<Relationships xmlns="http://schemas.openxmlformats.org/package/2006/relationships"/>

</file>

<file path=ppt/slides/_rels/slide515.xml.rels><?xml version="1.0" encoding="UTF-8" standalone="yes"?>
<Relationships xmlns="http://schemas.openxmlformats.org/package/2006/relationships"/>

</file>

<file path=ppt/slides/_rels/slide516.xml.rels><?xml version="1.0" encoding="UTF-8" standalone="yes"?>
<Relationships xmlns="http://schemas.openxmlformats.org/package/2006/relationships"/>

</file>

<file path=ppt/slides/_rels/slide517.xml.rels><?xml version="1.0" encoding="UTF-8" standalone="yes"?>
<Relationships xmlns="http://schemas.openxmlformats.org/package/2006/relationships"/>

</file>

<file path=ppt/slides/_rels/slide518.xml.rels><?xml version="1.0" encoding="UTF-8" standalone="yes"?>
<Relationships xmlns="http://schemas.openxmlformats.org/package/2006/relationships"/>

</file>

<file path=ppt/slides/_rels/slide519.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20.xml.rels><?xml version="1.0" encoding="UTF-8" standalone="yes"?>
<Relationships xmlns="http://schemas.openxmlformats.org/package/2006/relationships"/>

</file>

<file path=ppt/slides/_rels/slide521.xml.rels><?xml version="1.0" encoding="UTF-8" standalone="yes"?>
<Relationships xmlns="http://schemas.openxmlformats.org/package/2006/relationships"/>

</file>

<file path=ppt/slides/_rels/slide522.xml.rels><?xml version="1.0" encoding="UTF-8" standalone="yes"?>
<Relationships xmlns="http://schemas.openxmlformats.org/package/2006/relationships"/>

</file>

<file path=ppt/slides/_rels/slide523.xml.rels><?xml version="1.0" encoding="UTF-8" standalone="yes"?>
<Relationships xmlns="http://schemas.openxmlformats.org/package/2006/relationships"/>

</file>

<file path=ppt/slides/_rels/slide524.xml.rels><?xml version="1.0" encoding="UTF-8" standalone="yes"?>
<Relationships xmlns="http://schemas.openxmlformats.org/package/2006/relationships"/>

</file>

<file path=ppt/slides/_rels/slide525.xml.rels><?xml version="1.0" encoding="UTF-8" standalone="yes"?>
<Relationships xmlns="http://schemas.openxmlformats.org/package/2006/relationships"/>

</file>

<file path=ppt/slides/_rels/slide526.xml.rels><?xml version="1.0" encoding="UTF-8" standalone="yes"?>
<Relationships xmlns="http://schemas.openxmlformats.org/package/2006/relationships"/>

</file>

<file path=ppt/slides/_rels/slide527.xml.rels><?xml version="1.0" encoding="UTF-8" standalone="yes"?>
<Relationships xmlns="http://schemas.openxmlformats.org/package/2006/relationships"/>

</file>

<file path=ppt/slides/_rels/slide528.xml.rels><?xml version="1.0" encoding="UTF-8" standalone="yes"?>
<Relationships xmlns="http://schemas.openxmlformats.org/package/2006/relationships"/>

</file>

<file path=ppt/slides/_rels/slide529.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30.xml.rels><?xml version="1.0" encoding="UTF-8" standalone="yes"?>
<Relationships xmlns="http://schemas.openxmlformats.org/package/2006/relationships"/>

</file>

<file path=ppt/slides/_rels/slide531.xml.rels><?xml version="1.0" encoding="UTF-8" standalone="yes"?>
<Relationships xmlns="http://schemas.openxmlformats.org/package/2006/relationships"/>

</file>

<file path=ppt/slides/_rels/slide532.xml.rels><?xml version="1.0" encoding="UTF-8" standalone="yes"?>
<Relationships xmlns="http://schemas.openxmlformats.org/package/2006/relationships"/>

</file>

<file path=ppt/slides/_rels/slide533.xml.rels><?xml version="1.0" encoding="UTF-8" standalone="yes"?>
<Relationships xmlns="http://schemas.openxmlformats.org/package/2006/relationships"/>

</file>

<file path=ppt/slides/_rels/slide534.xml.rels><?xml version="1.0" encoding="UTF-8" standalone="yes"?>
<Relationships xmlns="http://schemas.openxmlformats.org/package/2006/relationships"/>

</file>

<file path=ppt/slides/_rels/slide535.xml.rels><?xml version="1.0" encoding="UTF-8" standalone="yes"?>
<Relationships xmlns="http://schemas.openxmlformats.org/package/2006/relationships"/>

</file>

<file path=ppt/slides/_rels/slide536.xml.rels><?xml version="1.0" encoding="UTF-8" standalone="yes"?>
<Relationships xmlns="http://schemas.openxmlformats.org/package/2006/relationships"/>

</file>

<file path=ppt/slides/_rels/slide537.xml.rels><?xml version="1.0" encoding="UTF-8" standalone="yes"?>
<Relationships xmlns="http://schemas.openxmlformats.org/package/2006/relationships"/>

</file>

<file path=ppt/slides/_rels/slide538.xml.rels><?xml version="1.0" encoding="UTF-8" standalone="yes"?>
<Relationships xmlns="http://schemas.openxmlformats.org/package/2006/relationships"/>

</file>

<file path=ppt/slides/_rels/slide539.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40.xml.rels><?xml version="1.0" encoding="UTF-8" standalone="yes"?>
<Relationships xmlns="http://schemas.openxmlformats.org/package/2006/relationships"/>

</file>

<file path=ppt/slides/_rels/slide541.xml.rels><?xml version="1.0" encoding="UTF-8" standalone="yes"?>
<Relationships xmlns="http://schemas.openxmlformats.org/package/2006/relationships"/>

</file>

<file path=ppt/slides/_rels/slide542.xml.rels><?xml version="1.0" encoding="UTF-8" standalone="yes"?>
<Relationships xmlns="http://schemas.openxmlformats.org/package/2006/relationships"/>

</file>

<file path=ppt/slides/_rels/slide543.xml.rels><?xml version="1.0" encoding="UTF-8" standalone="yes"?>
<Relationships xmlns="http://schemas.openxmlformats.org/package/2006/relationships"/>

</file>

<file path=ppt/slides/_rels/slide544.xml.rels><?xml version="1.0" encoding="UTF-8" standalone="yes"?>
<Relationships xmlns="http://schemas.openxmlformats.org/package/2006/relationships"/>

</file>

<file path=ppt/slides/_rels/slide545.xml.rels><?xml version="1.0" encoding="UTF-8" standalone="yes"?>
<Relationships xmlns="http://schemas.openxmlformats.org/package/2006/relationships"/>

</file>

<file path=ppt/slides/_rels/slide546.xml.rels><?xml version="1.0" encoding="UTF-8" standalone="yes"?>
<Relationships xmlns="http://schemas.openxmlformats.org/package/2006/relationships"/>

</file>

<file path=ppt/slides/_rels/slide547.xml.rels><?xml version="1.0" encoding="UTF-8" standalone="yes"?>
<Relationships xmlns="http://schemas.openxmlformats.org/package/2006/relationships"/>

</file>

<file path=ppt/slides/_rels/slide548.xml.rels><?xml version="1.0" encoding="UTF-8" standalone="yes"?>
<Relationships xmlns="http://schemas.openxmlformats.org/package/2006/relationships"/>

</file>

<file path=ppt/slides/_rels/slide549.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50.xml.rels><?xml version="1.0" encoding="UTF-8" standalone="yes"?>
<Relationships xmlns="http://schemas.openxmlformats.org/package/2006/relationships"/>

</file>

<file path=ppt/slides/_rels/slide551.xml.rels><?xml version="1.0" encoding="UTF-8" standalone="yes"?>
<Relationships xmlns="http://schemas.openxmlformats.org/package/2006/relationships"/>

</file>

<file path=ppt/slides/_rels/slide552.xml.rels><?xml version="1.0" encoding="UTF-8" standalone="yes"?>
<Relationships xmlns="http://schemas.openxmlformats.org/package/2006/relationships"/>

</file>

<file path=ppt/slides/_rels/slide553.xml.rels><?xml version="1.0" encoding="UTF-8" standalone="yes"?>
<Relationships xmlns="http://schemas.openxmlformats.org/package/2006/relationships"/>

</file>

<file path=ppt/slides/_rels/slide554.xml.rels><?xml version="1.0" encoding="UTF-8" standalone="yes"?>
<Relationships xmlns="http://schemas.openxmlformats.org/package/2006/relationships"/>

</file>

<file path=ppt/slides/_rels/slide555.xml.rels><?xml version="1.0" encoding="UTF-8" standalone="yes"?>
<Relationships xmlns="http://schemas.openxmlformats.org/package/2006/relationships"/>

</file>

<file path=ppt/slides/_rels/slide556.xml.rels><?xml version="1.0" encoding="UTF-8" standalone="yes"?>
<Relationships xmlns="http://schemas.openxmlformats.org/package/2006/relationships"/>

</file>

<file path=ppt/slides/_rels/slide557.xml.rels><?xml version="1.0" encoding="UTF-8" standalone="yes"?>
<Relationships xmlns="http://schemas.openxmlformats.org/package/2006/relationships"/>

</file>

<file path=ppt/slides/_rels/slide558.xml.rels><?xml version="1.0" encoding="UTF-8" standalone="yes"?>
<Relationships xmlns="http://schemas.openxmlformats.org/package/2006/relationships"/>

</file>

<file path=ppt/slides/_rels/slide559.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60.xml.rels><?xml version="1.0" encoding="UTF-8" standalone="yes"?>
<Relationships xmlns="http://schemas.openxmlformats.org/package/2006/relationships"/>

</file>

<file path=ppt/slides/_rels/slide561.xml.rels><?xml version="1.0" encoding="UTF-8" standalone="yes"?>
<Relationships xmlns="http://schemas.openxmlformats.org/package/2006/relationships"/>

</file>

<file path=ppt/slides/_rels/slide562.xml.rels><?xml version="1.0" encoding="UTF-8" standalone="yes"?>
<Relationships xmlns="http://schemas.openxmlformats.org/package/2006/relationships"/>

</file>

<file path=ppt/slides/_rels/slide563.xml.rels><?xml version="1.0" encoding="UTF-8" standalone="yes"?>
<Relationships xmlns="http://schemas.openxmlformats.org/package/2006/relationships"/>

</file>

<file path=ppt/slides/_rels/slide564.xml.rels><?xml version="1.0" encoding="UTF-8" standalone="yes"?>
<Relationships xmlns="http://schemas.openxmlformats.org/package/2006/relationships"/>

</file>

<file path=ppt/slides/_rels/slide565.xml.rels><?xml version="1.0" encoding="UTF-8" standalone="yes"?>
<Relationships xmlns="http://schemas.openxmlformats.org/package/2006/relationships"/>

</file>

<file path=ppt/slides/_rels/slide566.xml.rels><?xml version="1.0" encoding="UTF-8" standalone="yes"?>
<Relationships xmlns="http://schemas.openxmlformats.org/package/2006/relationships"/>

</file>

<file path=ppt/slides/_rels/slide567.xml.rels><?xml version="1.0" encoding="UTF-8" standalone="yes"?>
<Relationships xmlns="http://schemas.openxmlformats.org/package/2006/relationships"/>

</file>

<file path=ppt/slides/_rels/slide568.xml.rels><?xml version="1.0" encoding="UTF-8" standalone="yes"?>
<Relationships xmlns="http://schemas.openxmlformats.org/package/2006/relationships"/>

</file>

<file path=ppt/slides/_rels/slide569.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70.xml.rels><?xml version="1.0" encoding="UTF-8" standalone="yes"?>
<Relationships xmlns="http://schemas.openxmlformats.org/package/2006/relationships"/>

</file>

<file path=ppt/slides/_rels/slide571.xml.rels><?xml version="1.0" encoding="UTF-8" standalone="yes"?>
<Relationships xmlns="http://schemas.openxmlformats.org/package/2006/relationships"/>

</file>

<file path=ppt/slides/_rels/slide572.xml.rels><?xml version="1.0" encoding="UTF-8" standalone="yes"?>
<Relationships xmlns="http://schemas.openxmlformats.org/package/2006/relationships"/>

</file>

<file path=ppt/slides/_rels/slide573.xml.rels><?xml version="1.0" encoding="UTF-8" standalone="yes"?>
<Relationships xmlns="http://schemas.openxmlformats.org/package/2006/relationships"/>

</file>

<file path=ppt/slides/_rels/slide574.xml.rels><?xml version="1.0" encoding="UTF-8" standalone="yes"?>
<Relationships xmlns="http://schemas.openxmlformats.org/package/2006/relationships"/>

</file>

<file path=ppt/slides/_rels/slide575.xml.rels><?xml version="1.0" encoding="UTF-8" standalone="yes"?>
<Relationships xmlns="http://schemas.openxmlformats.org/package/2006/relationships"/>

</file>

<file path=ppt/slides/_rels/slide576.xml.rels><?xml version="1.0" encoding="UTF-8" standalone="yes"?>
<Relationships xmlns="http://schemas.openxmlformats.org/package/2006/relationships"/>

</file>

<file path=ppt/slides/_rels/slide577.xml.rels><?xml version="1.0" encoding="UTF-8" standalone="yes"?>
<Relationships xmlns="http://schemas.openxmlformats.org/package/2006/relationships"/>

</file>

<file path=ppt/slides/_rels/slide578.xml.rels><?xml version="1.0" encoding="UTF-8" standalone="yes"?>
<Relationships xmlns="http://schemas.openxmlformats.org/package/2006/relationships"/>

</file>

<file path=ppt/slides/_rels/slide579.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80.xml.rels><?xml version="1.0" encoding="UTF-8" standalone="yes"?>
<Relationships xmlns="http://schemas.openxmlformats.org/package/2006/relationships"/>

</file>

<file path=ppt/slides/_rels/slide581.xml.rels><?xml version="1.0" encoding="UTF-8" standalone="yes"?>
<Relationships xmlns="http://schemas.openxmlformats.org/package/2006/relationships"/>

</file>

<file path=ppt/slides/_rels/slide582.xml.rels><?xml version="1.0" encoding="UTF-8" standalone="yes"?>
<Relationships xmlns="http://schemas.openxmlformats.org/package/2006/relationships"/>

</file>

<file path=ppt/slides/_rels/slide583.xml.rels><?xml version="1.0" encoding="UTF-8" standalone="yes"?>
<Relationships xmlns="http://schemas.openxmlformats.org/package/2006/relationships"/>

</file>

<file path=ppt/slides/_rels/slide584.xml.rels><?xml version="1.0" encoding="UTF-8" standalone="yes"?>
<Relationships xmlns="http://schemas.openxmlformats.org/package/2006/relationships"/>

</file>

<file path=ppt/slides/_rels/slide585.xml.rels><?xml version="1.0" encoding="UTF-8" standalone="yes"?>
<Relationships xmlns="http://schemas.openxmlformats.org/package/2006/relationships"/>

</file>

<file path=ppt/slides/_rels/slide586.xml.rels><?xml version="1.0" encoding="UTF-8" standalone="yes"?>
<Relationships xmlns="http://schemas.openxmlformats.org/package/2006/relationships"/>

</file>

<file path=ppt/slides/_rels/slide587.xml.rels><?xml version="1.0" encoding="UTF-8" standalone="yes"?>
<Relationships xmlns="http://schemas.openxmlformats.org/package/2006/relationships"/>

</file>

<file path=ppt/slides/_rels/slide588.xml.rels><?xml version="1.0" encoding="UTF-8" standalone="yes"?>
<Relationships xmlns="http://schemas.openxmlformats.org/package/2006/relationships"/>

</file>

<file path=ppt/slides/_rels/slide589.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590.xml.rels><?xml version="1.0" encoding="UTF-8" standalone="yes"?>
<Relationships xmlns="http://schemas.openxmlformats.org/package/2006/relationships"/>

</file>

<file path=ppt/slides/_rels/slide591.xml.rels><?xml version="1.0" encoding="UTF-8" standalone="yes"?>
<Relationships xmlns="http://schemas.openxmlformats.org/package/2006/relationships"/>

</file>

<file path=ppt/slides/_rels/slide592.xml.rels><?xml version="1.0" encoding="UTF-8" standalone="yes"?>
<Relationships xmlns="http://schemas.openxmlformats.org/package/2006/relationships"/>

</file>

<file path=ppt/slides/_rels/slide593.xml.rels><?xml version="1.0" encoding="UTF-8" standalone="yes"?>
<Relationships xmlns="http://schemas.openxmlformats.org/package/2006/relationships"/>

</file>

<file path=ppt/slides/_rels/slide594.xml.rels><?xml version="1.0" encoding="UTF-8" standalone="yes"?>
<Relationships xmlns="http://schemas.openxmlformats.org/package/2006/relationships"/>

</file>

<file path=ppt/slides/_rels/slide595.xml.rels><?xml version="1.0" encoding="UTF-8" standalone="yes"?>
<Relationships xmlns="http://schemas.openxmlformats.org/package/2006/relationships"/>

</file>

<file path=ppt/slides/_rels/slide596.xml.rels><?xml version="1.0" encoding="UTF-8" standalone="yes"?>
<Relationships xmlns="http://schemas.openxmlformats.org/package/2006/relationships"/>

</file>

<file path=ppt/slides/_rels/slide597.xml.rels><?xml version="1.0" encoding="UTF-8" standalone="yes"?>
<Relationships xmlns="http://schemas.openxmlformats.org/package/2006/relationships"/>

</file>

<file path=ppt/slides/_rels/slide598.xml.rels><?xml version="1.0" encoding="UTF-8" standalone="yes"?>
<Relationships xmlns="http://schemas.openxmlformats.org/package/2006/relationships"/>

</file>

<file path=ppt/slides/_rels/slide59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00.xml.rels><?xml version="1.0" encoding="UTF-8" standalone="yes"?>
<Relationships xmlns="http://schemas.openxmlformats.org/package/2006/relationships"/>

</file>

<file path=ppt/slides/_rels/slide601.xml.rels><?xml version="1.0" encoding="UTF-8" standalone="yes"?>
<Relationships xmlns="http://schemas.openxmlformats.org/package/2006/relationships"/>

</file>

<file path=ppt/slides/_rels/slide602.xml.rels><?xml version="1.0" encoding="UTF-8" standalone="yes"?>
<Relationships xmlns="http://schemas.openxmlformats.org/package/2006/relationships"/>

</file>

<file path=ppt/slides/_rels/slide603.xml.rels><?xml version="1.0" encoding="UTF-8" standalone="yes"?>
<Relationships xmlns="http://schemas.openxmlformats.org/package/2006/relationships"/>

</file>

<file path=ppt/slides/_rels/slide604.xml.rels><?xml version="1.0" encoding="UTF-8" standalone="yes"?>
<Relationships xmlns="http://schemas.openxmlformats.org/package/2006/relationships"/>

</file>

<file path=ppt/slides/_rels/slide605.xml.rels><?xml version="1.0" encoding="UTF-8" standalone="yes"?>
<Relationships xmlns="http://schemas.openxmlformats.org/package/2006/relationships"/>

</file>

<file path=ppt/slides/_rels/slide606.xml.rels><?xml version="1.0" encoding="UTF-8" standalone="yes"?>
<Relationships xmlns="http://schemas.openxmlformats.org/package/2006/relationships"/>

</file>

<file path=ppt/slides/_rels/slide607.xml.rels><?xml version="1.0" encoding="UTF-8" standalone="yes"?>
<Relationships xmlns="http://schemas.openxmlformats.org/package/2006/relationships"/>

</file>

<file path=ppt/slides/_rels/slide608.xml.rels><?xml version="1.0" encoding="UTF-8" standalone="yes"?>
<Relationships xmlns="http://schemas.openxmlformats.org/package/2006/relationships"/>

</file>

<file path=ppt/slides/_rels/slide609.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10.xml.rels><?xml version="1.0" encoding="UTF-8" standalone="yes"?>
<Relationships xmlns="http://schemas.openxmlformats.org/package/2006/relationships"/>

</file>

<file path=ppt/slides/_rels/slide611.xml.rels><?xml version="1.0" encoding="UTF-8" standalone="yes"?>
<Relationships xmlns="http://schemas.openxmlformats.org/package/2006/relationships"/>

</file>

<file path=ppt/slides/_rels/slide612.xml.rels><?xml version="1.0" encoding="UTF-8" standalone="yes"?>
<Relationships xmlns="http://schemas.openxmlformats.org/package/2006/relationships"/>

</file>

<file path=ppt/slides/_rels/slide613.xml.rels><?xml version="1.0" encoding="UTF-8" standalone="yes"?>
<Relationships xmlns="http://schemas.openxmlformats.org/package/2006/relationships"/>

</file>

<file path=ppt/slides/_rels/slide614.xml.rels><?xml version="1.0" encoding="UTF-8" standalone="yes"?>
<Relationships xmlns="http://schemas.openxmlformats.org/package/2006/relationships"/>

</file>

<file path=ppt/slides/_rels/slide615.xml.rels><?xml version="1.0" encoding="UTF-8" standalone="yes"?>
<Relationships xmlns="http://schemas.openxmlformats.org/package/2006/relationships"/>

</file>

<file path=ppt/slides/_rels/slide616.xml.rels><?xml version="1.0" encoding="UTF-8" standalone="yes"?>
<Relationships xmlns="http://schemas.openxmlformats.org/package/2006/relationships"/>

</file>

<file path=ppt/slides/_rels/slide617.xml.rels><?xml version="1.0" encoding="UTF-8" standalone="yes"?>
<Relationships xmlns="http://schemas.openxmlformats.org/package/2006/relationships"/>

</file>

<file path=ppt/slides/_rels/slide618.xml.rels><?xml version="1.0" encoding="UTF-8" standalone="yes"?>
<Relationships xmlns="http://schemas.openxmlformats.org/package/2006/relationships"/>

</file>

<file path=ppt/slides/_rels/slide619.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20.xml.rels><?xml version="1.0" encoding="UTF-8" standalone="yes"?>
<Relationships xmlns="http://schemas.openxmlformats.org/package/2006/relationships"/>

</file>

<file path=ppt/slides/_rels/slide621.xml.rels><?xml version="1.0" encoding="UTF-8" standalone="yes"?>
<Relationships xmlns="http://schemas.openxmlformats.org/package/2006/relationships"/>

</file>

<file path=ppt/slides/_rels/slide622.xml.rels><?xml version="1.0" encoding="UTF-8" standalone="yes"?>
<Relationships xmlns="http://schemas.openxmlformats.org/package/2006/relationships"/>

</file>

<file path=ppt/slides/_rels/slide623.xml.rels><?xml version="1.0" encoding="UTF-8" standalone="yes"?>
<Relationships xmlns="http://schemas.openxmlformats.org/package/2006/relationships"/>

</file>

<file path=ppt/slides/_rels/slide624.xml.rels><?xml version="1.0" encoding="UTF-8" standalone="yes"?>
<Relationships xmlns="http://schemas.openxmlformats.org/package/2006/relationships"/>

</file>

<file path=ppt/slides/_rels/slide625.xml.rels><?xml version="1.0" encoding="UTF-8" standalone="yes"?>
<Relationships xmlns="http://schemas.openxmlformats.org/package/2006/relationships"/>

</file>

<file path=ppt/slides/_rels/slide626.xml.rels><?xml version="1.0" encoding="UTF-8" standalone="yes"?>
<Relationships xmlns="http://schemas.openxmlformats.org/package/2006/relationships"/>

</file>

<file path=ppt/slides/_rels/slide627.xml.rels><?xml version="1.0" encoding="UTF-8" standalone="yes"?>
<Relationships xmlns="http://schemas.openxmlformats.org/package/2006/relationships"/>

</file>

<file path=ppt/slides/_rels/slide628.xml.rels><?xml version="1.0" encoding="UTF-8" standalone="yes"?>
<Relationships xmlns="http://schemas.openxmlformats.org/package/2006/relationships"/>

</file>

<file path=ppt/slides/_rels/slide629.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30.xml.rels><?xml version="1.0" encoding="UTF-8" standalone="yes"?>
<Relationships xmlns="http://schemas.openxmlformats.org/package/2006/relationships"/>

</file>

<file path=ppt/slides/_rels/slide631.xml.rels><?xml version="1.0" encoding="UTF-8" standalone="yes"?>
<Relationships xmlns="http://schemas.openxmlformats.org/package/2006/relationships"/>

</file>

<file path=ppt/slides/_rels/slide632.xml.rels><?xml version="1.0" encoding="UTF-8" standalone="yes"?>
<Relationships xmlns="http://schemas.openxmlformats.org/package/2006/relationships"/>

</file>

<file path=ppt/slides/_rels/slide633.xml.rels><?xml version="1.0" encoding="UTF-8" standalone="yes"?>
<Relationships xmlns="http://schemas.openxmlformats.org/package/2006/relationships"/>

</file>

<file path=ppt/slides/_rels/slide634.xml.rels><?xml version="1.0" encoding="UTF-8" standalone="yes"?>
<Relationships xmlns="http://schemas.openxmlformats.org/package/2006/relationships"/>

</file>

<file path=ppt/slides/_rels/slide635.xml.rels><?xml version="1.0" encoding="UTF-8" standalone="yes"?>
<Relationships xmlns="http://schemas.openxmlformats.org/package/2006/relationships"/>

</file>

<file path=ppt/slides/_rels/slide636.xml.rels><?xml version="1.0" encoding="UTF-8" standalone="yes"?>
<Relationships xmlns="http://schemas.openxmlformats.org/package/2006/relationships"/>

</file>

<file path=ppt/slides/_rels/slide637.xml.rels><?xml version="1.0" encoding="UTF-8" standalone="yes"?>
<Relationships xmlns="http://schemas.openxmlformats.org/package/2006/relationships"/>

</file>

<file path=ppt/slides/_rels/slide638.xml.rels><?xml version="1.0" encoding="UTF-8" standalone="yes"?>
<Relationships xmlns="http://schemas.openxmlformats.org/package/2006/relationships"/>

</file>

<file path=ppt/slides/_rels/slide639.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40.xml.rels><?xml version="1.0" encoding="UTF-8" standalone="yes"?>
<Relationships xmlns="http://schemas.openxmlformats.org/package/2006/relationships"/>

</file>

<file path=ppt/slides/_rels/slide641.xml.rels><?xml version="1.0" encoding="UTF-8" standalone="yes"?>
<Relationships xmlns="http://schemas.openxmlformats.org/package/2006/relationships"/>

</file>

<file path=ppt/slides/_rels/slide642.xml.rels><?xml version="1.0" encoding="UTF-8" standalone="yes"?>
<Relationships xmlns="http://schemas.openxmlformats.org/package/2006/relationships"/>

</file>

<file path=ppt/slides/_rels/slide643.xml.rels><?xml version="1.0" encoding="UTF-8" standalone="yes"?>
<Relationships xmlns="http://schemas.openxmlformats.org/package/2006/relationships"/>

</file>

<file path=ppt/slides/_rels/slide644.xml.rels><?xml version="1.0" encoding="UTF-8" standalone="yes"?>
<Relationships xmlns="http://schemas.openxmlformats.org/package/2006/relationships"/>

</file>

<file path=ppt/slides/_rels/slide645.xml.rels><?xml version="1.0" encoding="UTF-8" standalone="yes"?>
<Relationships xmlns="http://schemas.openxmlformats.org/package/2006/relationships"/>

</file>

<file path=ppt/slides/_rels/slide646.xml.rels><?xml version="1.0" encoding="UTF-8" standalone="yes"?>
<Relationships xmlns="http://schemas.openxmlformats.org/package/2006/relationships"/>

</file>

<file path=ppt/slides/_rels/slide647.xml.rels><?xml version="1.0" encoding="UTF-8" standalone="yes"?>
<Relationships xmlns="http://schemas.openxmlformats.org/package/2006/relationships"/>

</file>

<file path=ppt/slides/_rels/slide648.xml.rels><?xml version="1.0" encoding="UTF-8" standalone="yes"?>
<Relationships xmlns="http://schemas.openxmlformats.org/package/2006/relationships"/>

</file>

<file path=ppt/slides/_rels/slide649.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50.xml.rels><?xml version="1.0" encoding="UTF-8" standalone="yes"?>
<Relationships xmlns="http://schemas.openxmlformats.org/package/2006/relationships"/>

</file>

<file path=ppt/slides/_rels/slide651.xml.rels><?xml version="1.0" encoding="UTF-8" standalone="yes"?>
<Relationships xmlns="http://schemas.openxmlformats.org/package/2006/relationships"/>

</file>

<file path=ppt/slides/_rels/slide652.xml.rels><?xml version="1.0" encoding="UTF-8" standalone="yes"?>
<Relationships xmlns="http://schemas.openxmlformats.org/package/2006/relationships"/>

</file>

<file path=ppt/slides/_rels/slide653.xml.rels><?xml version="1.0" encoding="UTF-8" standalone="yes"?>
<Relationships xmlns="http://schemas.openxmlformats.org/package/2006/relationships"/>

</file>

<file path=ppt/slides/_rels/slide654.xml.rels><?xml version="1.0" encoding="UTF-8" standalone="yes"?>
<Relationships xmlns="http://schemas.openxmlformats.org/package/2006/relationships"/>

</file>

<file path=ppt/slides/_rels/slide655.xml.rels><?xml version="1.0" encoding="UTF-8" standalone="yes"?>
<Relationships xmlns="http://schemas.openxmlformats.org/package/2006/relationships"/>

</file>

<file path=ppt/slides/_rels/slide656.xml.rels><?xml version="1.0" encoding="UTF-8" standalone="yes"?>
<Relationships xmlns="http://schemas.openxmlformats.org/package/2006/relationships"/>

</file>

<file path=ppt/slides/_rels/slide657.xml.rels><?xml version="1.0" encoding="UTF-8" standalone="yes"?>
<Relationships xmlns="http://schemas.openxmlformats.org/package/2006/relationships"/>

</file>

<file path=ppt/slides/_rels/slide658.xml.rels><?xml version="1.0" encoding="UTF-8" standalone="yes"?>
<Relationships xmlns="http://schemas.openxmlformats.org/package/2006/relationships"/>

</file>

<file path=ppt/slides/_rels/slide659.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60.xml.rels><?xml version="1.0" encoding="UTF-8" standalone="yes"?>
<Relationships xmlns="http://schemas.openxmlformats.org/package/2006/relationships"/>

</file>

<file path=ppt/slides/_rels/slide661.xml.rels><?xml version="1.0" encoding="UTF-8" standalone="yes"?>
<Relationships xmlns="http://schemas.openxmlformats.org/package/2006/relationships"/>

</file>

<file path=ppt/slides/_rels/slide662.xml.rels><?xml version="1.0" encoding="UTF-8" standalone="yes"?>
<Relationships xmlns="http://schemas.openxmlformats.org/package/2006/relationships"/>

</file>

<file path=ppt/slides/_rels/slide663.xml.rels><?xml version="1.0" encoding="UTF-8" standalone="yes"?>
<Relationships xmlns="http://schemas.openxmlformats.org/package/2006/relationships"/>

</file>

<file path=ppt/slides/_rels/slide664.xml.rels><?xml version="1.0" encoding="UTF-8" standalone="yes"?>
<Relationships xmlns="http://schemas.openxmlformats.org/package/2006/relationships"/>

</file>

<file path=ppt/slides/_rels/slide665.xml.rels><?xml version="1.0" encoding="UTF-8" standalone="yes"?>
<Relationships xmlns="http://schemas.openxmlformats.org/package/2006/relationships"/>

</file>

<file path=ppt/slides/_rels/slide666.xml.rels><?xml version="1.0" encoding="UTF-8" standalone="yes"?>
<Relationships xmlns="http://schemas.openxmlformats.org/package/2006/relationships"/>

</file>

<file path=ppt/slides/_rels/slide667.xml.rels><?xml version="1.0" encoding="UTF-8" standalone="yes"?>
<Relationships xmlns="http://schemas.openxmlformats.org/package/2006/relationships"/>

</file>

<file path=ppt/slides/_rels/slide668.xml.rels><?xml version="1.0" encoding="UTF-8" standalone="yes"?>
<Relationships xmlns="http://schemas.openxmlformats.org/package/2006/relationships"/>

</file>

<file path=ppt/slides/_rels/slide669.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70.xml.rels><?xml version="1.0" encoding="UTF-8" standalone="yes"?>
<Relationships xmlns="http://schemas.openxmlformats.org/package/2006/relationships"/>

</file>

<file path=ppt/slides/_rels/slide671.xml.rels><?xml version="1.0" encoding="UTF-8" standalone="yes"?>
<Relationships xmlns="http://schemas.openxmlformats.org/package/2006/relationships"/>

</file>

<file path=ppt/slides/_rels/slide672.xml.rels><?xml version="1.0" encoding="UTF-8" standalone="yes"?>
<Relationships xmlns="http://schemas.openxmlformats.org/package/2006/relationships"/>

</file>

<file path=ppt/slides/_rels/slide673.xml.rels><?xml version="1.0" encoding="UTF-8" standalone="yes"?>
<Relationships xmlns="http://schemas.openxmlformats.org/package/2006/relationships"/>

</file>

<file path=ppt/slides/_rels/slide674.xml.rels><?xml version="1.0" encoding="UTF-8" standalone="yes"?>
<Relationships xmlns="http://schemas.openxmlformats.org/package/2006/relationships"/>

</file>

<file path=ppt/slides/_rels/slide675.xml.rels><?xml version="1.0" encoding="UTF-8" standalone="yes"?>
<Relationships xmlns="http://schemas.openxmlformats.org/package/2006/relationships"/>

</file>

<file path=ppt/slides/_rels/slide676.xml.rels><?xml version="1.0" encoding="UTF-8" standalone="yes"?>
<Relationships xmlns="http://schemas.openxmlformats.org/package/2006/relationships"/>

</file>

<file path=ppt/slides/_rels/slide677.xml.rels><?xml version="1.0" encoding="UTF-8" standalone="yes"?>
<Relationships xmlns="http://schemas.openxmlformats.org/package/2006/relationships"/>

</file>

<file path=ppt/slides/_rels/slide678.xml.rels><?xml version="1.0" encoding="UTF-8" standalone="yes"?>
<Relationships xmlns="http://schemas.openxmlformats.org/package/2006/relationships"/>

</file>

<file path=ppt/slides/_rels/slide679.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80.xml.rels><?xml version="1.0" encoding="UTF-8" standalone="yes"?>
<Relationships xmlns="http://schemas.openxmlformats.org/package/2006/relationships"/>

</file>

<file path=ppt/slides/_rels/slide681.xml.rels><?xml version="1.0" encoding="UTF-8" standalone="yes"?>
<Relationships xmlns="http://schemas.openxmlformats.org/package/2006/relationships"/>

</file>

<file path=ppt/slides/_rels/slide682.xml.rels><?xml version="1.0" encoding="UTF-8" standalone="yes"?>
<Relationships xmlns="http://schemas.openxmlformats.org/package/2006/relationships"/>

</file>

<file path=ppt/slides/_rels/slide683.xml.rels><?xml version="1.0" encoding="UTF-8" standalone="yes"?>
<Relationships xmlns="http://schemas.openxmlformats.org/package/2006/relationships"/>

</file>

<file path=ppt/slides/_rels/slide684.xml.rels><?xml version="1.0" encoding="UTF-8" standalone="yes"?>
<Relationships xmlns="http://schemas.openxmlformats.org/package/2006/relationships"/>

</file>

<file path=ppt/slides/_rels/slide685.xml.rels><?xml version="1.0" encoding="UTF-8" standalone="yes"?>
<Relationships xmlns="http://schemas.openxmlformats.org/package/2006/relationships"/>

</file>

<file path=ppt/slides/_rels/slide686.xml.rels><?xml version="1.0" encoding="UTF-8" standalone="yes"?>
<Relationships xmlns="http://schemas.openxmlformats.org/package/2006/relationships"/>

</file>

<file path=ppt/slides/_rels/slide687.xml.rels><?xml version="1.0" encoding="UTF-8" standalone="yes"?>
<Relationships xmlns="http://schemas.openxmlformats.org/package/2006/relationships"/>

</file>

<file path=ppt/slides/_rels/slide688.xml.rels><?xml version="1.0" encoding="UTF-8" standalone="yes"?>
<Relationships xmlns="http://schemas.openxmlformats.org/package/2006/relationships"/>

</file>

<file path=ppt/slides/_rels/slide689.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690.xml.rels><?xml version="1.0" encoding="UTF-8" standalone="yes"?>
<Relationships xmlns="http://schemas.openxmlformats.org/package/2006/relationships"/>

</file>

<file path=ppt/slides/_rels/slide691.xml.rels><?xml version="1.0" encoding="UTF-8" standalone="yes"?>
<Relationships xmlns="http://schemas.openxmlformats.org/package/2006/relationships"/>

</file>

<file path=ppt/slides/_rels/slide692.xml.rels><?xml version="1.0" encoding="UTF-8" standalone="yes"?>
<Relationships xmlns="http://schemas.openxmlformats.org/package/2006/relationships"/>

</file>

<file path=ppt/slides/_rels/slide693.xml.rels><?xml version="1.0" encoding="UTF-8" standalone="yes"?>
<Relationships xmlns="http://schemas.openxmlformats.org/package/2006/relationships"/>

</file>

<file path=ppt/slides/_rels/slide694.xml.rels><?xml version="1.0" encoding="UTF-8" standalone="yes"?>
<Relationships xmlns="http://schemas.openxmlformats.org/package/2006/relationships"/>

</file>

<file path=ppt/slides/_rels/slide695.xml.rels><?xml version="1.0" encoding="UTF-8" standalone="yes"?>
<Relationships xmlns="http://schemas.openxmlformats.org/package/2006/relationships"/>

</file>

<file path=ppt/slides/_rels/slide696.xml.rels><?xml version="1.0" encoding="UTF-8" standalone="yes"?>
<Relationships xmlns="http://schemas.openxmlformats.org/package/2006/relationships"/>

</file>

<file path=ppt/slides/_rels/slide697.xml.rels><?xml version="1.0" encoding="UTF-8" standalone="yes"?>
<Relationships xmlns="http://schemas.openxmlformats.org/package/2006/relationships"/>

</file>

<file path=ppt/slides/_rels/slide698.xml.rels><?xml version="1.0" encoding="UTF-8" standalone="yes"?>
<Relationships xmlns="http://schemas.openxmlformats.org/package/2006/relationships"/>

</file>

<file path=ppt/slides/_rels/slide69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00.xml.rels><?xml version="1.0" encoding="UTF-8" standalone="yes"?>
<Relationships xmlns="http://schemas.openxmlformats.org/package/2006/relationships"/>

</file>

<file path=ppt/slides/_rels/slide701.xml.rels><?xml version="1.0" encoding="UTF-8" standalone="yes"?>
<Relationships xmlns="http://schemas.openxmlformats.org/package/2006/relationships"/>

</file>

<file path=ppt/slides/_rels/slide702.xml.rels><?xml version="1.0" encoding="UTF-8" standalone="yes"?>
<Relationships xmlns="http://schemas.openxmlformats.org/package/2006/relationships"/>

</file>

<file path=ppt/slides/_rels/slide703.xml.rels><?xml version="1.0" encoding="UTF-8" standalone="yes"?>
<Relationships xmlns="http://schemas.openxmlformats.org/package/2006/relationships"/>

</file>

<file path=ppt/slides/_rels/slide704.xml.rels><?xml version="1.0" encoding="UTF-8" standalone="yes"?>
<Relationships xmlns="http://schemas.openxmlformats.org/package/2006/relationships"/>

</file>

<file path=ppt/slides/_rels/slide705.xml.rels><?xml version="1.0" encoding="UTF-8" standalone="yes"?>
<Relationships xmlns="http://schemas.openxmlformats.org/package/2006/relationships"/>

</file>

<file path=ppt/slides/_rels/slide706.xml.rels><?xml version="1.0" encoding="UTF-8" standalone="yes"?>
<Relationships xmlns="http://schemas.openxmlformats.org/package/2006/relationships"/>

</file>

<file path=ppt/slides/_rels/slide707.xml.rels><?xml version="1.0" encoding="UTF-8" standalone="yes"?>
<Relationships xmlns="http://schemas.openxmlformats.org/package/2006/relationships"/>

</file>

<file path=ppt/slides/_rels/slide708.xml.rels><?xml version="1.0" encoding="UTF-8" standalone="yes"?>
<Relationships xmlns="http://schemas.openxmlformats.org/package/2006/relationships"/>

</file>

<file path=ppt/slides/_rels/slide709.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10.xml.rels><?xml version="1.0" encoding="UTF-8" standalone="yes"?>
<Relationships xmlns="http://schemas.openxmlformats.org/package/2006/relationships"/>

</file>

<file path=ppt/slides/_rels/slide711.xml.rels><?xml version="1.0" encoding="UTF-8" standalone="yes"?>
<Relationships xmlns="http://schemas.openxmlformats.org/package/2006/relationships"/>

</file>

<file path=ppt/slides/_rels/slide712.xml.rels><?xml version="1.0" encoding="UTF-8" standalone="yes"?>
<Relationships xmlns="http://schemas.openxmlformats.org/package/2006/relationships"/>

</file>

<file path=ppt/slides/_rels/slide713.xml.rels><?xml version="1.0" encoding="UTF-8" standalone="yes"?>
<Relationships xmlns="http://schemas.openxmlformats.org/package/2006/relationships"/>

</file>

<file path=ppt/slides/_rels/slide714.xml.rels><?xml version="1.0" encoding="UTF-8" standalone="yes"?>
<Relationships xmlns="http://schemas.openxmlformats.org/package/2006/relationships"/>

</file>

<file path=ppt/slides/_rels/slide715.xml.rels><?xml version="1.0" encoding="UTF-8" standalone="yes"?>
<Relationships xmlns="http://schemas.openxmlformats.org/package/2006/relationships"/>

</file>

<file path=ppt/slides/_rels/slide716.xml.rels><?xml version="1.0" encoding="UTF-8" standalone="yes"?>
<Relationships xmlns="http://schemas.openxmlformats.org/package/2006/relationships"/>

</file>

<file path=ppt/slides/_rels/slide717.xml.rels><?xml version="1.0" encoding="UTF-8" standalone="yes"?>
<Relationships xmlns="http://schemas.openxmlformats.org/package/2006/relationships"/>

</file>

<file path=ppt/slides/_rels/slide718.xml.rels><?xml version="1.0" encoding="UTF-8" standalone="yes"?>
<Relationships xmlns="http://schemas.openxmlformats.org/package/2006/relationships"/>

</file>

<file path=ppt/slides/_rels/slide719.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20.xml.rels><?xml version="1.0" encoding="UTF-8" standalone="yes"?>
<Relationships xmlns="http://schemas.openxmlformats.org/package/2006/relationships"/>

</file>

<file path=ppt/slides/_rels/slide721.xml.rels><?xml version="1.0" encoding="UTF-8" standalone="yes"?>
<Relationships xmlns="http://schemas.openxmlformats.org/package/2006/relationships"/>

</file>

<file path=ppt/slides/_rels/slide722.xml.rels><?xml version="1.0" encoding="UTF-8" standalone="yes"?>
<Relationships xmlns="http://schemas.openxmlformats.org/package/2006/relationships"/>

</file>

<file path=ppt/slides/_rels/slide723.xml.rels><?xml version="1.0" encoding="UTF-8" standalone="yes"?>
<Relationships xmlns="http://schemas.openxmlformats.org/package/2006/relationships"/>

</file>

<file path=ppt/slides/_rels/slide724.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genda 1940 (2583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1 2009 at 3:05:0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n cousin Guy [roman] (2597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05:18]]></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mérique en Europe : Le Plan Marshall et la coopération intercontinentale (3276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guerre commis pendant la contre-offensive de Von Rundstedt dans les Ardennes : décembre 1944-janvier 1945 (3276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incipauté de Liège (3276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rit sur le sable : cinquante ans de journalisme (3276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ses constitutionnelles du pouvoir législatif en Belgique : les pouvoirs des Secrétaires généraux sous l'occupation ennemie - Suivie de : Délégation du pouvoir législatif au Roi : avant-projet de réforme constitutionnelle (3276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 deux guerre : esquisse de la vie politique en Belgique de 1918 à 1940 - Liste des Ministres de 1918- 1940 (3276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et la guerre (3276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et ses Alliés 1940-1945 (3276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émoires de P. Reynaud et la Belgique : un appel à W. Churchill et au Général de Gaulle (3276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guerre commis lors de la libération du territoire national : septembre 1944 : région de Mons (3276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ntroduction à la philosophie de l'histoire : essai sur les limites de l'objectivité historique (259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2:05:20]]></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guerre commis lors de la libération du territoire national : septembre 1944 : région des flandres (3276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guerre commis lors de la libération du territoire national : septembre 1944 : Forêt (3276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guerre commis sous l'occupation de la Belgique (1940-1945) : l'arrestation, la déportation et l'éxécution des otages (3276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guerre commis lors de la libération du territoire national : septembre 1944, région de Huy-Namur (3276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émocraties contre le fascisme : histoire de la seconde guerre mondiale (3277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ci Radio-Belgique (3277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ocuments sur l'affaire Mindszenty (3277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dipe ou la légende du conquérant (32775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Pologne : l'élan vital d'un peuple de ses origines jusqu'à nos jours (3277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cien Palais des Princes de Liège (327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logis de Léon Bloy (2598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3:05:56]]></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d'hier, d'aujourd'hui et de demain (3277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e la commission d'information instituée par S.M. le Roi Léopold 3 le 14 juillet 1946 (3278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présenté par le secrétariat du Roi sur les évènements politique qui ont suivi la libération : mai 1945-octobre 1949 (3278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es 5 et 6 novembre 1949 (3278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he 84th Infantry Division in the Battle of the Ardennes : december 1944- january 1945 (3278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Baalbek (327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rtisme : 1831-1848 (3278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llaboration industrielle et ouvrière avec l'occupant : communication faite à la section d'économie politique de la Chambre du Commerce de Bruxelles, le 4 mai 1945 (3278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ragédie du marxisme : du manifeste communiste à la stratégie totalitaire : essai critique (3278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entrale des mineurs et ses militants pendant l'occupation (3278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sur Jean Jaurès (2602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4:05:29]]></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ultations sur le travail sous l'occupation (32790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e histoire des grandes doctrines économiques (3279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français : du "socialisme utopique" à la "démocratie industrielle" (3279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ditions économiques de la paix (3280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bération : des bras à la machine, de la disette à l'abondance, de l'échange à la distribution (3280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ère des organisateurs (3280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et contre l'économie dirigée : opinions de MM. R. Dreux, L. Billiet, L. Gingembre (et al.) (3280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lace du consommateur dans l'économie dirigée (3280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distributive de l'abondance : mesures transitoires, réponses aux objections (3280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reté et abondance : essai de mise à jour de l'économie politique (3280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triche veut vivre (2602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4:05:54]]></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E. Duhring bouleverse la science : anti-Duhring. Tome 1, Philosophie (328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E. Duhring bouleverse la science : anti-Duhring. Tome 3, Socialisme (3280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igine de la famille, de la propriété privée et de l'état (3280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lisme économique : essai sur l'avenir des démocraties dans les grandes cités industrielles (3281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1, Le procès de la production du capital (3281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2, Le procès de la production du capital (suite) (3281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5, Le procès de la circulation du capital (3281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6, Le procès de la circulation du capital (suite) (3281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7, Le procès de la circulation du capital (suite) (3281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8, Le procès de la circulation du capital (suite) (3281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eure du choix (260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5 2009 at 9:05:44]]></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sère de la philosophie : réponse à la philosophie de la misère de M. Proudhon (3281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uerre des matières premières (3281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lexions sur le Problèmes des Nationalisations (3281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depuis la libération (3282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écis de la sécurité sociale des ouvriers,employés, mineurs, marins : texte à jour au 15 novembre 1948 (3282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est-elle en péril ? (3283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le provinciale de service social [...] créée par la Députation permanente du Conseil provincial de Liège (3283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fants dans la brume : pour la réadaptation de l'enfant (3283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ment étudier à l'université (3283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jet pour l'amélioration du recrutement du personnel scientifique de nos universités (32840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héroïne : Marguerite Bervoets : 1914-1944 (2827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08:12]]></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naissez-vous la Belgique : itinéraire (3284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s bibliothèques publiques : un projet de réorganisation (3284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étapes de l'archéologie (3284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ergie atomique (328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x aguets des oiseaux et autres animaux (3284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une et diverse : notices (3285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coopérative : traité général de la coopération de consommation (328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de coopération (3285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de coopération agricole (3285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devant l'expérience (3285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arles de Gaulle (283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10:08:37]]></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ions culturelles (3285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qu'il nous faut (3285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attachement de la Wallonie à la France (328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qui s'impose : essai sur l'organisation de la démocratie sociale (3286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ux méthodes : conférences (3286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contre l'état (3286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Documentation (3287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ocumentation pour témoins et membres des Bureaux de vote pour les élections législatives (3287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abilité communale (3287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provinciale de la Belgique (3287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sabelle Gatti de Gamond et l'origine de l'enseignement secondaire des jeunes filles en Belgique (2835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1:08:01]]></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ade-Mecum à l'usage des officiers de l'Etat Civil (3287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fluence de la guerre sur les contrats de travail et d'emploi : doctrine et jurisprudence (3288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coordonnées relatives à l'assurance en vue de la vieillesse et du décès prématuré : Ministère du Travail et de la Prévoyance Sociale (3288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nsions de vieillesse : analyse pratique de la nouvelle législation (32885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relatives à l'assurance en vue de la vieillesse et du décès prématuré (3288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ix de la paix (3289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ix totale ou guerre : l'alternative de fer (3289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a libération de la crainte : deux amendements à la charte : contrôle atomique et limitation du droit de veto (328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ervice militaire des étudiants et des diplômés universitaires (3289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a démocratie sociale par l'accession des travailleurs à la gestion économique (328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belge sous l'occupation : 1940-1944 (2835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1:08:39]]></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seils d'entreprise : principes et écueils (328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action, programme et statut de l'organisation internationale du travail : première question à l'ordre du jour. (3289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forme de l'entreprise : vers un salaire humain. (3289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national ordinaire des 7,8 et 9 février 1948 : rapports sur les salaires dans les mines; le problème charbonnier; le statut des mineurs (3290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quisards wallons (3368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4 2010 at 3:03:05]]></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isse centrale du petit Crédit professionnel : application de l'article 2 de la loi du II mai 1929 : rapport sur l'exercice 1946 et bilan 1946 (336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4 2010 at 3:03:40]]></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isse centrale du petit Crédit professionnel : rapport sur l'exercice 1939 et le bilan 1939 = Hoofdkas voor het dienstjaar 1939 en balans 1939 (337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1:03:09]]></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isse centrale du petit Crédit professionnel : rapport sur l'exercice 1941 et bilan 1941 = Hoofdkas voor het klein beoepskrediet : verslag over het dienstjaar 1941 en balans 1941 (3371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1:03:28]]></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isse centrale du petit Crédit professionnel : application de l'article 11 de la loi du 11 mai 1929 : rapport sur l'exercice 1943 et bilan 1943 = Hoofdkas voor het klein beroepskrediet : toepassing van artikel 11 der wet van 11 mei 1929 : verslag over het dienstjaar 1943 en balans 1943 (3371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1:03:58]]></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isse centrale du petit Crédit professionnel : rapport sur l'exercice 1942 et bilan 1942 = Hoofdkas voor het klein beoepskrediet : verslag over het dienstjaar 1942 en balans 1942 (3372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1:03: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uerre du mensonge : comment on nous a bourré le crâne (2585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11:05:4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économique de la Belgique : 1914 - 1939 (2835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2:08:28]]></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isse centrale du petit Crédit professionnel : application de l'article 11 de la loi du 11 mai 1929 : rapport sur l'exercice 1945 et bilan 1945 = Hoofdkas voor het klein beroepskrediet : toepassing van artikel 11 der wet van 11 mei 1929 : verslag over het dienstjaar 1945 en balans 1945 (3372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2:03:52]]></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e anniversaire du Crédit professionnel : le 2 octobre 1949, Bruxelles (337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03:18]]></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politique de la faim (3383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1 2010 at 2:03:57]]></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mmaire des principes d'organisation des entreprises (3409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8 2010 at 10:03]]></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positions d'ordre intérieur : vade-mecum à l'usage des membres de la Chambre = Regelingvan den inwendigen dienst : vade-mecum ten dienste van de Kamerleden (4055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0 at 1:10:59]]></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endrons-nous les usines ? : des comités d'entreprises à la gestion collective (405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0 at 11:10:45]]></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ormes de structure ? (4057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0 at 12:10:22]]></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du travail (4069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0 at 2:10:17]]></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es oeuvres politiques de Machiavel à nos jours (406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0 at 2:10:35]]></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arles Van Lerberghe: l'homme et l'oeuvre (4095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0 at 10:11:0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économique de la Belgique : 1914 - 1939 (283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2:08:28]]></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ournal politique: 1936-1939 (4096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0 at 11:11:57]]></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véritable G.B. Shaw = The Real Bernard Shaw (518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1 at 11:02:17]]></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emme, tu vas voter, comment ? (5368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1 at 12:02:08]]></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 sera demain ? (6029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1 at 3:03:02]]></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alistes des pays opprimés réclament la liberté, la démocratie et l'indépendance (719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11 at 10:05:30]]></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national ordinaire des 7, 8 et 9 février 1948 : rapports (736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7 2011 at 10:05:25]]></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grès de Charleroi des 11 et 12 mai 1946 : débats et résolutions (737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7 2011 at 2:05:32]]></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national wallon 11-12 mai 1946 Charleroi : rapport de la commission des questions constitutionnelles (737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1 at 9:05:46]]></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national wallon 11-12 mai 1946 Charleroi : rapport général présenté par Fernand Scheurs (737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1 at 9:05:13]]></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grès de Liège des 20 et 21 octobre 1945 : débats et résolutions (7469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1 at 10:06:3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iano d'Arlequin : roman (2835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2:08:12]]></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national wallon 3-4 mai 1947 Namur : rapport général (747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1 at 11:06:26]]></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gne politique du Parti précédé de la déclaration de principes (764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11:06:10]]></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ités d'entreprises et le financement des oeuvres sociales (767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11 at 11:06:09]]></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extes de la Constitution belge de la Loi communale et de la Loi provinciale (77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11 at 10:06:08]]></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vue de la coopération internationale (776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1 at 2:06:55]]></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étresse et espérance : les responsabilités du commandement de l'armée et du gouvernement dans la tragédie de mai 1940 (7771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1 at 3:06:52]]></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éfense de la jeunesse : session ordinaire d'octobre 1946 : discours (780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1 at 11:06:21]]></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blèmes d'actualité : la décentralisation politique et la décentralisation administrative (780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1 at 12:06:13]]></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a-t-elle collaboré ? (785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2 2011 at 3:06:28]]></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a-t-elle collaboré ? (785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2 2011 at 3:06:1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aïcité, base de l'unité française (2857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5 2009 at 4:08:10]]></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thologie moderne : lectures modernes et professionnelles annotés (786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2 2011 at 4:06:02]]></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de français : cours provinciaux de sciences administratives et d'officier de police (787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3 2011 at 10:06:36]]></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de sciences administratives : comptabilité communale (787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3 2011 at 10:06:15]]></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antisoviétisme (787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3 2011 at 10:06:33]]></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ormes de structure (789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3 2011 at 2:06:39]]></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de Russie (796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1 at 9:06:30]]></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e philosophie (classes de philosophie et de première supérieure). Tome I : Introduction générale : psychologie (797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1 at 9:06:22]]></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e philosophie (classes de plilosophie et de première supérieure). Tome II : Logique, morale, philosophie générale (797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1 at 10:06:16]]></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endre aventure (808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30 2011 at 2:06:31]]></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tte de classe ou "concentration nationale" : comment défendre l'intérêt général (813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9:07:0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tatut des étrangers en Belgique : Tome 1 le statut administratif des étrangers (2863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6 2009 at 2:08:31]]></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de politique internationale (821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8 2011 at 9:07:10]]></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nt de la mine (825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2 2011 at 10:07:19]]></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ans la bourrasque (825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2 2011 at 10:07:45]]></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bat (825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2 2011 at 10:07:08]]></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cinq années de régime des allocations familiales en Belgique (8300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3 2011 at 3:07:29]]></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irène dans la vitrine (8300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3 2011 at 3:07:09]]></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près coup (836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8 2011 at 2:07:30]]></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et les familles nombreuses (838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0:07:47]]></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guerre des Nations Unies : 1939-1945 (897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7 2011 at 9:08:34]]></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nion coopérative groupe 300.000 personnes : en êtes-vous ? (8990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7 2011 at 3:08:2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te complémentaire publiée le 8 octobre 1947 par la Commission d'information instituée par S.M. le Roi Léopold III le 14 juillet 1946 (2863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6 2009 at 2:08:37]]></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belges parlent aux belges : la crise charbonnière devant l'opinion (8997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11 at 9:08:31]]></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ustrie charbonnière : son passé, son présent, son avenir (906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9:08:42]]></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ineur. Tome II (9070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9:08:36]]></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lateau de Herve charbonnier (9070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9:08:59]]></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charbonnier (907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10:08:31]]></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nction royale (91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4 2011 at 1:08:47]]></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flits interséquestres : commentaire de l'accord sur la résolution des conflits portant sur les avoirs allemands ennemis signé à Bruxelles le 5 décembre 1947 (9188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6 2011 at 9:08:59]]></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ourmente (929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1 at 9:08:35]]></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ours de famine et de détresse (938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10:08:23]]></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udhon (938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11:08:3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e la Commission d'information instituée par S.M. le Roi Léopold III le 14 juillet 1946 (2863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6 2009 at 2:08:50]]></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es migrations humaines (9387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11:08:55]]></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de 1848 et le Drapeau rouge (94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3:08]]></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ièvre tropicale (9484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11:08:05]]></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politique et économie sociale (9504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2:08:44]]></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951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3:08:15]]></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écile parmi nous : chronique des Pasquier (96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6 2011 at 11:09:10]]></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sert de Bièvres (965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6 2011 at 11:09]]></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ssion de Joseph Pasquier : chronique des Pasquier (968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1 at 11:09:46]]></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ue de la terre promise : chronique des Pasquier (969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1 at 11:09:53]]></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ois mousquetaires. Vol. 1 (9697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1 at 1:0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Belgische transportarbeidersband als vrije vakvereeniging op Engelschen bodem : 1940-1941 (2871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11:08:17]]></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ux de Paris : août 1944 (976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9 2011 at 11:09:02]]></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omme et sa destinée = Human destiny (976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9 2011 at 11:09:42]]></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a participation aux bénéfices à l'accession à la propriété de l'entreprise (978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1 at 9:09:22]]></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collective (985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4 2011 at 10:09:41]]></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nt lettres (985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4 2011 at 11:09:50]]></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nifeste communiste (991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6 2011 at 10:09:13]]></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ôle de la violence dans l'histoire (99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6 2011 at 10:09:15]]></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posé de la situation administrative de la Province de Liège (année 1945) fait par la députation permanente du Conseil provincial (1003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0 2011 at 3:09:34]]></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xtermination des juifs de Varsovie (1009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1 2011 at 3:09:24]]></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ouze ans dans la tourmante (10131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2 2011 at 12:09:1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et Krediet ten dienste van de natie (28715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11:08:38]]></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mo syndicus (10225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8 2011 at 2:09]]></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orme de la sécurité sociale : l'opinion des employeurs sur la doctrine de base (10229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9 2011 at 11:09:07]]></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ul Hymans : un homme, un temps : 1865-1941 (102465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 2011 at 11:10]]></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véritable Francisco Ferrer (10247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 2011 at 12:10:23]]></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voir : les génies invisibles de la cité (10248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 2011 at 12:10:36]]></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ie héroïque de Rosa Luxembourg (10346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9:10:22]]></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oge de la neutralité scolaire (1045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3 2011 at 9:10:33]]></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déal moral laïque (10460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3 2011 at 10:10:38]]></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ine : 1870-1924 (1046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3 2011 at 10:10:24]]></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itiation civique ou le livre des droits et devoirs des citoyens belges : manuel spécialement destiné à l'enseignement normal et à l'enseignement moyen (1056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1 at 10:10:3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ité-jardin (2871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1:08:36]]></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06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0:10]]></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érichole (1070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1 at 10:10:12]]></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rère-Orban (10710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1 at 11:10:39]]></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acobins (107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1 at 12:10:48]]></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mille Lemonnier (10722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1 at 2:10:41]]></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usines Muller (1074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1 at 2:10:30]]></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race du marquis (10752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4 2011 at 10:10:48]]></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le de Nimes (1082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5 2011 at 11:10:31]]></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uisse (109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2:10:24]]></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jour de feu (110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7 2011 at 4:10:4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bolchévisme et France (2586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4:05:0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es données immédiates de la conscience (2873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09 at 9:08:39]]></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glementation des allocations familiales pour non-salariés en Belgique : textes coordonnés (11238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1 at 11:11:01]]></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éfinition, programme et composition du Grand Liège (1128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1 at 2:11:13]]></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jet pour l'amélioration du recrutement du personnel scientifique de nos universités (1128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1 at 2:11:44]]></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ascisme et grand capital : Italie-Allemagne (11472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4 2011 at 10:11:10]]></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 double réponse à Mm De Mun et Paul Deschanel (1150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1 at 11:11:50]]></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Varsovie : trahie par Staline massacrée par Hitler (11662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3:11:02]]></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socialisme et du communisme en France de 1871 à 1947 (11662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3:11:18]]></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introduction du Marxisme en France (11662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3:11:03]]></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2 ans auprès d'Hitler (11664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0:11:31]]></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lintern (11665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0:11:28]]></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ours de Flaubert (3153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21]]></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roblème à résoudre : la querelle des Flamands et des Wallons (11666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2:11:29]]></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introduction du marxisme en France (11670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1 at 10:11:44]]></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Renan (11690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1 at 3:11:53]]></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urope en marche (11701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1:11:42]]></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onna (11701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1:11:08]]></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socialisme au XXe siècle (1170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05]]></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devoeringen uitgesproken in de kamer des volksvertegen woordigers (1170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29]]></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épendance de la Wallonie (11703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11:43]]></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1707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54]]></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lexion sur la répression des crimes contre la sureté intérieure de l'Etat belge (11708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3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héroïne : Marguerite Bervoets (1914-1944) : biographie (315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1 2009 at 1:12:56]]></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e la réforme de la procédure pénale militaire (11708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05]]></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he laatste tien regeringsjaren van Léopold II : 1900-1910 (1170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4:11:02]]></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générale : l'antiquité et le moyen-âge (1225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5 2011 at 11:12:02]]></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générale : les temps modernes : les temps contemporains de 1789 à 1815 (1225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5 2011 at 11:12:32]]></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générale : les temps contemporains de 1815 à nos jours (1225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5 2011 at 11:12:39]]></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le laïque et liberté (1227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9:12:15]]></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Marthe Verhaeren : deux cent dix-neuf lettres inédites (1889-1913) (1228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10:12:55]]></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ar V. 8 (1252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 2012 at 11:01:31]]></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écrivains belges : Louis Delattre, George Garnir, James Vandrunen (1256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2 at 10:01:09]]></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ller et l'amour (1257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2 at 1:01:5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visage de la femme (3156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1 2009 at 1:12:42]]></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plément familial du salaire : études des allocations familiales dans leurs rapports avec le salaire (1258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2 at 3:01:05]]></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RSS concentrationnaire : travail forcé, esclavage en Russie soviétique (1263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5 2012 at 4:01:27]]></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nitiation à la conjoncture économique : cours professé à l'école nationale d'organisation économique et sociale (1263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5 2012 at 4:01:05]]></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ilosophie marxiste et les sciences (1282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2 at 4:01:34]]></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socialisme européen : rédigée d'après des notes de cours par un groupe d'amis et d'élèves (1282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2 at 4:01:48]]></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oni le Basque (1295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2 at 10:01:49]]></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ia Chapdelaine : récit du Canada français (12959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2 at 10:01:43]]></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ns armes ni armure (1296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2 at 10:01:46]]></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ression du travail pour l'occupation allemande de 1940 à 1944 : commentaire de l'arrêté-loi du 25 mai 1945 (12973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2 at 11:01:36]]></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illusions... désillusions ! : 15 août 1944-15 août 1945 (1301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2 at 1:01:0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l'échelle humaine (3172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4 2009 at 10:12:21]]></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flamande (1302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2 at 2:01:38]]></a:t>
            </a: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ndividu et marxisme (1302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2 at 2:01:33]]></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iplomatie (1303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34]]></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Parti communiste bolchévik de l'URSS (1304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1:01:01]]></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URSS : première partie (1305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2:01:51]]></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lettres secrètes échangées par Hitler et Mussolini (130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2:01:55]]></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rnet noir : Troue in the milk (1306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4:01:43]]></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i impossible (130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36]]></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ckerill et la Cité de l'acier (1316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3 2012 at 11:01:07]]></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elgië in den storm (1316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3 2012 at 1:01:1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an Jaures (3174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0:01:40]]></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ragments d'histoire : impressions et souvenirs (1317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3 2012 at 2:01:09]]></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Klondyke Bill (1320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4 2012 at 11:01:43]]></a:t>
            </a: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vations et espoirs : la société belge sous l'occupation allemande 1940-1944 (13298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6 2012 at 2:01:55]]></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et tradition (1330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6 2012 at 4:01:42]]></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tialcibiade ou la révolution des faits : les Problèmes de l' heure : nouvelles perspectives sur le monde d'après-guerre (13306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6 2012 at 4:01:58]]></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et la laïcité : ou l'éternité et les circonstances (13340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1 2012 at 9:01:29]]></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troisième combattant (1336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 2012 at 4:02:40]]></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zéro et l'infini = Darkness at Moon (14380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7 2012 at 4:02:44]]></a:t>
            </a: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fer organisé : le systtème des camps de concentration (1438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7 2012 at 4:02]]></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i choisi la liberté ! : la vie publique et privée d'un haut fonctionnaire soviétique (1438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10:02:32]]></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on Blum devant la cour de Riom : février - mars 1942 (3174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0:01:05]]></a:t>
            </a:r>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i choisi la liberté ! : la vie publique et privée d'un haut fonctionnaire soviétique (14390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11:02:34]]></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neau du pêcheur (1445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4:02:19]]></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ulture générale par le français : contribution à la réforme de l'enseignement (1450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9:02:14]]></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i vu la Pologne trahie (1451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11:02:15]]></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er dans la liberté : la vocation de l'Europe (1456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02:46]]></a:t>
            </a: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nifeste communiste de 1948 : et le monde d'aujourd'hui (14568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1:02:55]]></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lut les hommes ! (145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1:02:31]]></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du travail. 1 : L'Association internationale pour le progrès social et son activité pendant l'entre deux guerre (14575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2:13]]></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sociale en Wallonie (14640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9:02:06]]></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erce extérieur de la Belgique (14651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02:2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m socialist te zijn (3175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1:01:14]]></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principes généraux de l'organisation (1465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1:02:13]]></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ritique de la vie quotidienne : introduction (1466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2:02:18]]></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térialisme dialectique (1466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2:02:46]]></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térialisme dialectique (1466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2:40]]></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communiste : ligne et tourmants (1466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2:21]]></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communiste : la ligne et les tourmants (1466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2:52]]></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dans le monde (146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4:02:19]]></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la recherche de nos origines wallonnes (1472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7 2012 at 2:02:56]]></a:t>
            </a: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a révolution (1473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0 2012 at 11:02:33]]></a:t>
            </a: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a révolution (1473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0 2012 at 11:02:52]]></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 l'Unité (317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1:01:39]]></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x, Engels, marxisme (1474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0 2012 at 3:02:25]]></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ception matérialiste de la question juive (1476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0:02:08]]></a:t>
            </a:r>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ise de Velikochouwsk (1476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0:02:26]]></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ierre Laval de l'armistice au poteau (1477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1:02:54]]></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re académie de Belgique (fondation Edmond Pirard) (1483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3:02:17]]></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exte de la loi communale (1483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4:02:24]]></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rmation civique de la jeunesse républicaine (1485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2 at 10:02:27]]></a:t>
            </a: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truit pour le peuple : TVA : une expérience de la démocratie américaine (14854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2 at 10:02:42]]></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éfense des belges devant le Conseil de Guerre allemand (1486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2 at 12:02:45]]></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uvement syndical international avant, pendant et après la guerre (1491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2 at 11:02:3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sur l'affaire (3175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2:01:59]]></a:t>
            </a:r>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nt cinquante ans de pensée socialiste : Babeuf, Saint-Simon, [...] (1492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2 at 12:02:58]]></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ènes et images de la vie naturelle (14952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11:02:11]]></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omme à la langue merveilleuse (1495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11:02:22]]></a:t>
            </a:r>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ais de France : petits mémoires de deux compagnons de route et de table (14952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11:02:30]]></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14964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3:02:59]]></a:t>
            </a:r>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xisme contre dictature : centralisme et démocratie. Masse et chefs. Liberté de la critique et de la science (1496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4:02:16]]></a:t>
            </a:r>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14970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4:02:26]]></a:t>
            </a: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14970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4:02:01]]></a:t>
            </a:r>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tir de l'homme... = The Root is Man : examen critique des fondements de l'action socialiste (1497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0:02:14]]></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âteau seigneurial de Mouscron (1497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0:02:2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udhon et l'Europe : les idées de Proudhon en politique étrangère (2591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09 at 1:05:5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à Jacqueline sur le capitalisme et le socialisme (3193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0 at 4:01:01]]></a:t>
            </a:r>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agesse et la destinée (1497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1:02:46]]></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million pour un mari (14980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1:02:42]]></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a constituante à la constitution (1501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 2012 at 10:03:05]]></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Manual for Courts-Martial U.S. Army : 1928 (1502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 2012 at 11:03:30]]></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corne (15058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 2012 at 10:03:49]]></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ntury Edition of the Communist Manifesto (1509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50]]></a:t>
            </a: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uerre civile en France : 1871 : la Commune de Paris (1510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1:03:55]]></a:t>
            </a:r>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luttes de classes en France : 1848-1850 ; Les journée de juin 1848 (1511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3:03:03]]></a:t>
            </a:r>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ergie : un problème essentiel de l'économie nationale : un essai pour le résoudre (1512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6 2012 at 9:03:27]]></a:t>
            </a: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hérèse Desqueyroux (1516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6 2012 at 12:03:13]]></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été au service de la personne (3195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3 2010 at 11:01:21]]></a:t>
            </a:r>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arisienne (1516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6 2012 at 12:03:49]]></a:t>
            </a:r>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riel ou la vie de Shelley (1516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6 2012 at 12:03:02]]></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s Etats-Unis : 1492-1946 (1516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6 2012 at 12:03:55]]></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erre promise (1519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6 2012 at 4:03:41]]></a:t>
            </a:r>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oujours l'inattendu arrive (151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6 2012 at 4:03:20]]></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ponse à André Gide : lettre à Monsieur le Directeur de "La Gazette de Lausanne" (15197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6 2012 at 4:03:05]]></a:t>
            </a: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ensée vivante de P.J. Proudhon. Tome 1er (1519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6 2012 at 4:03:21]]></a:t>
            </a:r>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ensée vivante de P.J. Proudhon. Tome 2e (1520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7 2012 at 8:03:21]]></a:t>
            </a:r>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isson de Jalna = Whitcoak Harvest (15205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7 2012 at 9:03:14]]></a:t>
            </a: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sonnances autour de Rimbaud (15210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7 2012 at 10:03:19]]></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et la guerre (3197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4 2010 at 9:01:55]]></a:t>
            </a:r>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moires de Mussolini (1942-1943) : al tempo del bas lomce e della carotta (152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7 2012 at 10:03:33]]></a:t>
            </a: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mour balance (15217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7 2012 at 11:03:38]]></a:t>
            </a:r>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aison d'autrefois (1521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7 2012 at 11:03:13]]></a:t>
            </a:r>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artition de la population sur le territoire belge : étude de démographie sociale (1523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7 2012 at 4:03:25]]></a:t>
            </a: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économique de l'URSS (15247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2 at 12:03:26]]></a:t>
            </a: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lternative de fer : paix totale ou guerre (1525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2 at 3:03:57]]></a:t>
            </a:r>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ur la ligne de partage des temps (1525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2 at 3:03:29]]></a:t>
            </a:r>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ensement général de la population au 31/12/1947 (15287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9:03:53]]></a:t>
            </a:r>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arrêtés et règlements relatifs à la comptabilité de l'Etat (15289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0:03:21]]></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rrêtés du Régent et rapport de la Commission = Besluitars van de Begent en verslog van de Comminic (1528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0:03:56]]></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de sciences administratives : nationalité (3201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4 2010 at 4:01:06]]></a:t>
            </a:r>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coordonnées par l'arrêté du Régent du 12 septembre 1946, relatives à l'assurance en vue de la vieillesse et du décès prématuré : demandes en majoration de rente de vieillesse sans enquête sur les ressources, après enquête sur les ressources : introductions générales (15292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1:03:01]]></a:t>
            </a:r>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lice des établissements classés comme dangereux, insalubres ou incommodes et des carrières à ciel ouvert (1529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2:03:10]]></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après la libération (1529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2:03:03]]></a:t>
            </a:r>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nté du personnel (15294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2:03:04]]></a:t>
            </a:r>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au peuple de France : commentaires sur le manifeste de novembre 1944 (15307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1:03:38]]></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nnaie et la dévaluation (1531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2:03:11]]></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berté sous conditions (1533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4 2012 at 3:03:35]]></a:t>
            </a:r>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line (1534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5 2012 at 9:03:43]]></a:t>
            </a:r>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supérieur de grammaire française simple et pratique (1535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5 2012 at 12:03:03]]></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reendonck : bagnards et bourreaux (1539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9 2012 at 12:03:06]]></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de sciences administratives : état civil (3202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0 at 11:01:27]]></a:t>
            </a: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pinion wallonne (1541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0 2012 at 2:03:06]]></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apacité civile de la femme mariée et les régimes matrimoniaux (15445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11:03:39]]></a:t>
            </a:r>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élémentaire de droit civil belge : principes, doctrine, jurisprudence. T. 1 : Introduction, théorie générale des droits et des lois : personnes, la famille (1544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11:03:31]]></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role en public : cours pour la formation de propagandistes et d'éducateurs (1552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11:03:18]]></a:t>
            </a:r>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n° 3 : l'Etat et la démocratie (15555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4:03:12]]></a:t>
            </a: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inquième Congrès du Parti communiste de Yougoslavie du 21 au 28 juillet 1948 (15614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0:03:58]]></a:t>
            </a:r>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ide-mémoire à l'usage des propagandistes à l'élection provinciale (156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2 at 11:03:25]]></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de la victoire des 9, 10 et 11 juin 1945 : rapport sur la ligne politique du Parti (1570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2 at 4:03:40]]></a:t>
            </a:r>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choses bonnes à rappeler aux sociaux-chrétiens (15743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 2012 at 10:04:53]]></a:t>
            </a:r>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gne politique du Parti précédée de la déclaration de principe (1574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 2012 at 11:04:23]]></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ouchon de Lanaye (3205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0 at 11:01:18]]></a:t>
            </a:r>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n recrute : manuel du recruteur (15749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 2012 at 11:04:30]]></a:t>
            </a:r>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u bureau au Congrès des 6, 7 et 8 novembre 1948 (15770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 2012 at 3:04:37]]></a:t>
            </a:r>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es 25, 26 et 27 octobre 1947 (1577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 2012 at 3:04:37]]></a:t>
            </a:r>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et l'orientation du Parti (15812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2 at 9:04:15]]></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moral et financier : septembre 1944 - septembre 1947 (1581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2 at 10:04:17]]></a:t>
            </a:r>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moral et financier : septembre 1947 - septembre 1949 (1581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2 at 10:04:24]]></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et l'unité française (1587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5 2012 at 3:04:44]]></a:t>
            </a:r>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dmond Picard (1588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6 2012 at 9:04:55]]></a:t>
            </a:r>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vilaine femme (1588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6 2012 at 9:04:21]]></a:t>
            </a:r>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ince Nikhil (1588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6 2012 at 10:04:23]]></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rêtre prend position (3208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0 at 4:01:51]]></a:t>
            </a:r>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er Baltique (15897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6 2012 at 2:04:22]]></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Goupil à Margot : histoire de bêtes (16094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6 2012 at 12:04:49]]></a:t>
            </a:r>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lan Marshall ou l'Europe nécessaire au monde (16125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6 2012 at 4:04:27]]></a:t>
            </a:r>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aleur (16125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6 2012 at 4:04:35]]></a:t>
            </a:r>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uples d'outre-mer et civilisation occidentale : semaines sociales de France (Lyon 1948, XXXVe session) : compte rendu in extenso des cours et conférences (1615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7 2012 at 11:04:37]]></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thèse de l'antisémitisme (1637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1:04]]></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Vatican devant la guerre et la paix (1637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1:04:25]]></a:t>
            </a:r>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dre et la paix véritables basés sur la morale chrétienne : message de Noël précédé d'une lettre pastorale de S.E. le Cardinal Van Roey (16388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1:04:54]]></a:t>
            </a:r>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50e anniversaire de la mort de Jean Mace fondateur de la Ligue française de l'enseignement (1639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2:04:12]]></a:t>
            </a:r>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lan commun 46 : pour une organisation de la profession (1649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5 2012 at 4:04:09]]></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émocraties contre la fascisme : histoire de la seconde guerre mondiale (321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01:29]]></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ités d'entreprise en angleterre (1649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5 2012 at 4:04:58]]></a:t>
            </a:r>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élémentaires de philosophie (1659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7 2012 at 1:04:39]]></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akounine (1661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30 2012 at 11:04:14]]></a:t>
            </a:r>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ussie de 1894 à 1914 : histoire intérieure (1661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30 2012 at 11:04:32]]></a:t>
            </a:r>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blèmes : revue mensuelle du bureau d'étude et de documentation de la Fédération générale du travail de Belgique (16706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2 at 12:05]]></a:t>
            </a:r>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ocès de collaboration : Fernand de Brinon, Joseph Darnand, Jean Luchaire : compte rendu sténographique (1671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2 at 4:05:02]]></a:t>
            </a:r>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mages du procès Pétain (1672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4 2012 at 9:05:19]]></a:t>
            </a:r>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ustrialisation des pays agricoles et la structure de l'économie mondiale après la guerre (16757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7 2012 at 10:05:55]]></a:t>
            </a:r>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tte (1676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7 2012 at 11:05:03]]></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ce que les nationalisations ? (16817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12:05:09]]></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uerre de 1870-1871 et la Commune (321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01:38]]></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inzaine de la sécurité, de l'hygiène et de l'embellissement des lieux de travail  : 9 au 20 mai 1949 (1685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4:05:44]]></a:t>
            </a:r>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Marcellin Berthelot (1688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9 2012 at 11:05:41]]></a:t>
            </a:r>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uicide biologique et économique de la France : la guerre a-t-elle été le suicide de la France ? (169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12]]></a:t>
            </a:r>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et la foi (16998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2:05:59]]></a:t>
            </a:r>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ublique fédérale socialiste - syndicaliste - européenne (1705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4:05:41]]></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lexandre Petofi (1706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2 at 9:05:18]]></a:t>
            </a:r>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vue de droit pénal et criminologie et archives internationales de médecine légale (1707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2 at 12:05:36]]></a:t>
            </a:r>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evue socialiste : politique doctrine économie culture (170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2 at 2:05:06]]></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evue nouvelle (1708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2 at 3:05:27]]></a:t>
            </a:r>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homme (1715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2 2012 at 4:05:22]]></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Italie (3213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01:26]]></a:t>
            </a:r>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au pied du mur (1715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3 2012 at 8:05:47]]></a:t>
            </a:r>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tes et catholiques (17155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3 2012 at 8:05:24]]></a:t>
            </a:r>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ensée de Georges Sorel (1716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3 2012 at 11:05:12]]></a:t>
            </a:r>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ission commerciale belge en Amérique latine : janvier-mai 1947 (1717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3 2012 at 11:05:51]]></a:t>
            </a:r>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ntroduction à la politique (1720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11:05:53]]></a:t>
            </a:r>
          </a:p>
        </p:txBody>
      </p:sp>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u bonheur (1727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0:05:02]]></a:t>
            </a:r>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J. Proudhon : sa vie et sa correspondance 1838-1848 (1728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2:05:24]]></a:t>
            </a:r>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insi fut assassiné Trotsky (1730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4:05:18]]></a:t>
            </a:r>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tiens sur la politique (1730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10:05:03]]></a:t>
            </a:r>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Bacon (173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1 2012 at 10:05:5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térialisme dialectique : le matérialisme dialectique de Marx et Engels, les lois de la dialectique (2593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1:05:12]]></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Goethe (3214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4:01:09]]></a:t>
            </a:r>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quiem : mémoire (1938-1940) (1735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1 2012 at 10:05:41]]></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ournal du secrétaire de Goebbels (1735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1 2012 at 11:05:28]]></a:t>
            </a:r>
          </a:p>
        </p:txBody>
      </p:sp>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e la Commission des finances chargée d'examiner le projet de loi contenant le budget des pensions pour l'exercice 1940 (1736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1 2012 at 3:05:56]]></a:t>
            </a:r>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rtrait de Staline (17392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4 2012 at 11:06:41]]></a:t>
            </a:r>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aire Toulaèv (1739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4 2012 at 12:06:58]]></a:t>
            </a:r>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nouvel impérialisme russe (17426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5 2012 at 10:06:27]]></a:t>
            </a:r>
          </a:p>
        </p:txBody>
      </p:sp>
    </p:spTree>
  </p:cSld>
  <p:clrMapOvr>
    <a:masterClrMapping/>
  </p:clrMapOvr>
</p:sld>
</file>

<file path=ppt/slides/slide5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entenaire des "équitables pionniers" à Rochdale : un siècle de coopération (1744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5 2012 at 12:06:39]]></a:t>
            </a:r>
          </a:p>
        </p:txBody>
      </p:sp>
    </p:spTree>
  </p:cSld>
  <p:clrMapOvr>
    <a:masterClrMapping/>
  </p:clrMapOvr>
</p:sld>
</file>

<file path=ppt/slides/slide5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nstitutions d'enseignement coopératif (1745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5 2012 at 4:06:57]]></a:t>
            </a:r>
          </a:p>
        </p:txBody>
      </p:sp>
    </p:spTree>
  </p:cSld>
  <p:clrMapOvr>
    <a:masterClrMapping/>
  </p:clrMapOvr>
</p:sld>
</file>

<file path=ppt/slides/slide5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néralisation de l'association coopérative (1746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2 at 10:06:35]]></a:t>
            </a:r>
          </a:p>
        </p:txBody>
      </p:sp>
    </p:spTree>
  </p:cSld>
  <p:clrMapOvr>
    <a:masterClrMapping/>
  </p:clrMapOvr>
</p:sld>
</file>

<file path=ppt/slides/slide5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ignal : sélection tirée de l'édition spéciale du Berliner illustrirte zeitung servant la propagande de guerre allemande durant les années 1940-1945. 1 : 1940-1941 (1746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2 at 11:06:39]]></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dgets du Ministère de l'Instruction publique pour les exercices 1945 et 1946 : discours prononcé à la Chambre des Représentants : séance du 20 nov. 1946 (3214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4:01:48]]></a:t>
            </a:r>
          </a:p>
        </p:txBody>
      </p:sp>
    </p:spTree>
  </p:cSld>
  <p:clrMapOvr>
    <a:masterClrMapping/>
  </p:clrMapOvr>
</p:sld>
</file>

<file path=ppt/slides/slide5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spects actuels du problème scolaire (17491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7 2012 at 9:06:56]]></a:t>
            </a:r>
          </a:p>
        </p:txBody>
      </p:sp>
    </p:spTree>
  </p:cSld>
  <p:clrMapOvr>
    <a:masterClrMapping/>
  </p:clrMapOvr>
</p:sld>
</file>

<file path=ppt/slides/slide5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ïcité, enseignement, éducation (174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7 2012 at 10:06:50]]></a:t>
            </a:r>
          </a:p>
        </p:txBody>
      </p:sp>
    </p:spTree>
  </p:cSld>
  <p:clrMapOvr>
    <a:masterClrMapping/>
  </p:clrMapOvr>
</p:sld>
</file>

<file path=ppt/slides/slide5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75 années : 1864-1939 (1749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7 2012 at 10:06:31]]></a:t>
            </a:r>
          </a:p>
        </p:txBody>
      </p:sp>
    </p:spTree>
  </p:cSld>
  <p:clrMapOvr>
    <a:masterClrMapping/>
  </p:clrMapOvr>
</p:sld>
</file>

<file path=ppt/slides/slide5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uts (1755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1 2012 at 10:06:16]]></a:t>
            </a:r>
          </a:p>
        </p:txBody>
      </p:sp>
    </p:spTree>
  </p:cSld>
  <p:clrMapOvr>
    <a:masterClrMapping/>
  </p:clrMapOvr>
</p:sld>
</file>

<file path=ppt/slides/slide5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umanisme agissant de Karl Marx (1757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1 2012 at 4:06:44]]></a:t>
            </a:r>
          </a:p>
        </p:txBody>
      </p:sp>
    </p:spTree>
  </p:cSld>
  <p:clrMapOvr>
    <a:masterClrMapping/>
  </p:clrMapOvr>
</p:sld>
</file>

<file path=ppt/slides/slide5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 littéraire sur le Vicomte de Bonald (1758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9:06:28]]></a:t>
            </a:r>
          </a:p>
        </p:txBody>
      </p:sp>
    </p:spTree>
  </p:cSld>
  <p:clrMapOvr>
    <a:masterClrMapping/>
  </p:clrMapOvr>
</p:sld>
</file>

<file path=ppt/slides/slide5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à Paul Delesalle (1914-1921) (1758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9:06:13]]></a:t>
            </a:r>
          </a:p>
        </p:txBody>
      </p:sp>
    </p:spTree>
  </p:cSld>
  <p:clrMapOvr>
    <a:masterClrMapping/>
  </p:clrMapOvr>
</p:sld>
</file>

<file path=ppt/slides/slide5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llemagne a-t-elle perdu la guerre ? (1758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9:06:31]]></a:t>
            </a:r>
          </a:p>
        </p:txBody>
      </p:sp>
    </p:spTree>
  </p:cSld>
  <p:clrMapOvr>
    <a:masterClrMapping/>
  </p:clrMapOvr>
</p:sld>
</file>

<file path=ppt/slides/slide5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vers et contre tout : de Londres à Alger : souvenirs et documents sur la France libre 1940-1942 (1759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10:06:03]]></a:t>
            </a:r>
          </a:p>
        </p:txBody>
      </p:sp>
    </p:spTree>
  </p:cSld>
  <p:clrMapOvr>
    <a:masterClrMapping/>
  </p:clrMapOvr>
</p:sld>
</file>

<file path=ppt/slides/slide5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prononcé par Paul-Henri Spaak (1759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11:06:22]]></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éportée en Sibérie (3230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7 2010 at 2:01:57]]></a:t>
            </a:r>
          </a:p>
        </p:txBody>
      </p:sp>
    </p:spTree>
  </p:cSld>
  <p:clrMapOvr>
    <a:masterClrMapping/>
  </p:clrMapOvr>
</p:sld>
</file>

<file path=ppt/slides/slide5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Heine (1761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4:06:52]]></a:t>
            </a:r>
          </a:p>
        </p:txBody>
      </p:sp>
    </p:spTree>
  </p:cSld>
  <p:clrMapOvr>
    <a:masterClrMapping/>
  </p:clrMapOvr>
</p:sld>
</file>

<file path=ppt/slides/slide5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blèmes actuels du service social : rôle et avenir du service social d'entreprise (17618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8:06:37]]></a:t>
            </a:r>
          </a:p>
        </p:txBody>
      </p:sp>
    </p:spTree>
  </p:cSld>
  <p:clrMapOvr>
    <a:masterClrMapping/>
  </p:clrMapOvr>
</p:sld>
</file>

<file path=ppt/slides/slide5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ervice social dans l'industrie (1762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9:06]]></a:t>
            </a:r>
          </a:p>
        </p:txBody>
      </p:sp>
    </p:spTree>
  </p:cSld>
  <p:clrMapOvr>
    <a:masterClrMapping/>
  </p:clrMapOvr>
</p:sld>
</file>

<file path=ppt/slides/slide5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nventaire des socialismes français contemporains : socialismes chrétiens, doctrines de l'abondance, la résistance, le syndicalisme, le parti socialiste SFIO, le parti communiste, les opposants révolutionnaires : trotzkistes et anarchistes (1762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10:06:21]]></a:t>
            </a:r>
          </a:p>
        </p:txBody>
      </p:sp>
    </p:spTree>
  </p:cSld>
  <p:clrMapOvr>
    <a:masterClrMapping/>
  </p:clrMapOvr>
</p:sld>
</file>

<file path=ppt/slides/slide5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s de montagne (1762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10:06:38]]></a:t>
            </a:r>
          </a:p>
        </p:txBody>
      </p:sp>
    </p:spTree>
  </p:cSld>
  <p:clrMapOvr>
    <a:masterClrMapping/>
  </p:clrMapOvr>
</p:sld>
</file>

<file path=ppt/slides/slide5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rmation et éducation des apprentis : quelques réflexions utiles aux moniteurs (17626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11:06:30]]></a:t>
            </a:r>
          </a:p>
        </p:txBody>
      </p:sp>
    </p:spTree>
  </p:cSld>
  <p:clrMapOvr>
    <a:masterClrMapping/>
  </p:clrMapOvr>
</p:sld>
</file>

<file path=ppt/slides/slide5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inances communales : le budget communal (1762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11:06:31]]></a:t>
            </a:r>
          </a:p>
        </p:txBody>
      </p:sp>
    </p:spTree>
  </p:cSld>
  <p:clrMapOvr>
    <a:masterClrMapping/>
  </p:clrMapOvr>
</p:sld>
</file>

<file path=ppt/slides/slide5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omme, le capital le plus précieux ; suivi de : Pour une formation bolchévik (176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11:06:11]]></a:t>
            </a:r>
          </a:p>
        </p:txBody>
      </p:sp>
    </p:spTree>
  </p:cSld>
  <p:clrMapOvr>
    <a:masterClrMapping/>
  </p:clrMapOvr>
</p:sld>
</file>

<file path=ppt/slides/slide5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principes du léninisme (1762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11:06:31]]></a:t>
            </a:r>
          </a:p>
        </p:txBody>
      </p:sp>
    </p:spTree>
  </p:cSld>
  <p:clrMapOvr>
    <a:masterClrMapping/>
  </p:clrMapOvr>
</p:sld>
</file>

<file path=ppt/slides/slide5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térialisme dialectique et le matérialisme historique (17629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11:06:34]]></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veloppement du mouvement coopératif en Asie. Rapport élaboré pour la Conférence régionale asienne (Nuwara Eliya, Ceylan, janvier 1950) (323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8 2010 at 2:01:25]]></a:t>
            </a:r>
          </a:p>
        </p:txBody>
      </p:sp>
    </p:spTree>
  </p:cSld>
  <p:clrMapOvr>
    <a:masterClrMapping/>
  </p:clrMapOvr>
</p:sld>
</file>

<file path=ppt/slides/slide5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he tragedy of European labour 1918-1939 (1767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4 2012 at 4:06:38]]></a:t>
            </a:r>
          </a:p>
        </p:txBody>
      </p:sp>
    </p:spTree>
  </p:cSld>
  <p:clrMapOvr>
    <a:masterClrMapping/>
  </p:clrMapOvr>
</p:sld>
</file>

<file path=ppt/slides/slide5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émocratie à la terre (1771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12 at 11:06:20]]></a:t>
            </a:r>
          </a:p>
        </p:txBody>
      </p:sp>
    </p:spTree>
  </p:cSld>
  <p:clrMapOvr>
    <a:masterClrMapping/>
  </p:clrMapOvr>
</p:sld>
</file>

<file path=ppt/slides/slide5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emps modernes : revue mensuelle (1773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9 2012 at 10:06:13]]></a:t>
            </a:r>
          </a:p>
        </p:txBody>
      </p:sp>
    </p:spTree>
  </p:cSld>
  <p:clrMapOvr>
    <a:masterClrMapping/>
  </p:clrMapOvr>
</p:sld>
</file>

<file path=ppt/slides/slide5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ulottes de peau chez les ronds de cuir (17733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9 2012 at 11:06:09]]></a:t>
            </a:r>
          </a:p>
        </p:txBody>
      </p:sp>
    </p:spTree>
  </p:cSld>
  <p:clrMapOvr>
    <a:masterClrMapping/>
  </p:clrMapOvr>
</p:sld>
</file>

<file path=ppt/slides/slide5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ingrad (17768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2 at 11:06:13]]></a:t>
            </a:r>
          </a:p>
        </p:txBody>
      </p:sp>
    </p:spTree>
  </p:cSld>
  <p:clrMapOvr>
    <a:masterClrMapping/>
  </p:clrMapOvr>
</p:sld>
</file>

<file path=ppt/slides/slide5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politique du comité central du Parti communiste de Yougoslavie présenté au Ve Congrès du PCY (1779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11:06:17]]></a:t>
            </a:r>
          </a:p>
        </p:txBody>
      </p:sp>
    </p:spTree>
  </p:cSld>
  <p:clrMapOvr>
    <a:masterClrMapping/>
  </p:clrMapOvr>
</p:sld>
</file>

<file path=ppt/slides/slide5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du service social dans l'entreprise : doctrines, législation sociale et réalisations pratiques (1779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11:06:20]]></a:t>
            </a:r>
          </a:p>
        </p:txBody>
      </p:sp>
    </p:spTree>
  </p:cSld>
  <p:clrMapOvr>
    <a:masterClrMapping/>
  </p:clrMapOvr>
</p:sld>
</file>

<file path=ppt/slides/slide5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es carnets (juin-octobre 1940) : documents et témoignages pour servir à l'histoire (1781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2 2012 at 12:06:51]]></a:t>
            </a:r>
          </a:p>
        </p:txBody>
      </p:sp>
    </p:spTree>
  </p:cSld>
  <p:clrMapOvr>
    <a:masterClrMapping/>
  </p:clrMapOvr>
</p:sld>
</file>

<file path=ppt/slides/slide5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démographie (17827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5 2012 at 11:06:03]]></a:t>
            </a:r>
          </a:p>
        </p:txBody>
      </p:sp>
    </p:spTree>
  </p:cSld>
  <p:clrMapOvr>
    <a:masterClrMapping/>
  </p:clrMapOvr>
</p:sld>
</file>

<file path=ppt/slides/slide5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reendonck : camp du silence, de la mort, et du crime ! (1783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5 2012 at 2:06:3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nion postale ; n° 3 (mars 1949) (3235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1:01:42]]></a:t>
            </a:r>
          </a:p>
        </p:txBody>
      </p:sp>
    </p:spTree>
  </p:cSld>
  <p:clrMapOvr>
    <a:masterClrMapping/>
  </p:clrMapOvr>
</p:sld>
</file>

<file path=ppt/slides/slide5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ecrétariats sociaux d'employeurs, leur situation juridique et administrative (1783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5 2012 at 4:06:55]]></a:t>
            </a:r>
          </a:p>
        </p:txBody>
      </p:sp>
    </p:spTree>
  </p:cSld>
  <p:clrMapOvr>
    <a:masterClrMapping/>
  </p:clrMapOvr>
</p:sld>
</file>

<file path=ppt/slides/slide5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idérations sur la politique des salaires en Belgique depuis la libération (1785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12:06:19]]></a:t>
            </a:r>
          </a:p>
        </p:txBody>
      </p:sp>
    </p:spTree>
  </p:cSld>
  <p:clrMapOvr>
    <a:masterClrMapping/>
  </p:clrMapOvr>
</p:sld>
</file>

<file path=ppt/slides/slide5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prononcé à la Chambre des Représentants par M. Troclet, Ministre du travail et de la prévoyance sociale (17851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12:06:35]]></a:t>
            </a:r>
          </a:p>
        </p:txBody>
      </p:sp>
    </p:spTree>
  </p:cSld>
  <p:clrMapOvr>
    <a:masterClrMapping/>
  </p:clrMapOvr>
</p:sld>
</file>

<file path=ppt/slides/slide5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ages immortelles de Marx (179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8:07:15]]></a:t>
            </a:r>
          </a:p>
        </p:txBody>
      </p:sp>
    </p:spTree>
  </p:cSld>
  <p:clrMapOvr>
    <a:masterClrMapping/>
  </p:clrMapOvr>
</p:sld>
</file>

<file path=ppt/slides/slide5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line (1795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10:07:42]]></a:t>
            </a:r>
          </a:p>
        </p:txBody>
      </p:sp>
    </p:spTree>
  </p:cSld>
  <p:clrMapOvr>
    <a:masterClrMapping/>
  </p:clrMapOvr>
</p:sld>
</file>

<file path=ppt/slides/slide5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lin : de man en zijn invloed (1795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10:07:01]]></a:t>
            </a:r>
          </a:p>
        </p:txBody>
      </p:sp>
    </p:spTree>
  </p:cSld>
  <p:clrMapOvr>
    <a:masterClrMapping/>
  </p:clrMapOvr>
</p:sld>
</file>

<file path=ppt/slides/slide5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imes et arêtes (1796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11:07:35]]></a:t>
            </a:r>
          </a:p>
        </p:txBody>
      </p:sp>
    </p:spTree>
  </p:cSld>
  <p:clrMapOvr>
    <a:masterClrMapping/>
  </p:clrMapOvr>
</p:sld>
</file>

<file path=ppt/slides/slide5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incipales puissances économiques du monde moins la France (1796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11:07:11]]></a:t>
            </a:r>
          </a:p>
        </p:txBody>
      </p:sp>
    </p:spTree>
  </p:cSld>
  <p:clrMapOvr>
    <a:masterClrMapping/>
  </p:clrMapOvr>
</p:sld>
</file>

<file path=ppt/slides/slide5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umanisme du XXe siècle (1799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3 2012 at 9:07:02]]></a:t>
            </a:r>
          </a:p>
        </p:txBody>
      </p:sp>
    </p:spTree>
  </p:cSld>
  <p:clrMapOvr>
    <a:masterClrMapping/>
  </p:clrMapOvr>
</p:sld>
</file>

<file path=ppt/slides/slide5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ours de l'homme (1896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12 at 10:08:21]]></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chiavéliens : défenseurs de la liberté (3236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38]]></a:t>
            </a:r>
          </a:p>
        </p:txBody>
      </p:sp>
    </p:spTree>
  </p:cSld>
  <p:clrMapOvr>
    <a:masterClrMapping/>
  </p:clrMapOvr>
</p:sld>
</file>

<file path=ppt/slides/slide5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grand problème (19057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2:09:40]]></a:t>
            </a:r>
          </a:p>
        </p:txBody>
      </p:sp>
    </p:spTree>
  </p:cSld>
  <p:clrMapOvr>
    <a:masterClrMapping/>
  </p:clrMapOvr>
</p:sld>
</file>

<file path=ppt/slides/slide5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science de la liberté (19058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2:09:09]]></a:t>
            </a:r>
          </a:p>
        </p:txBody>
      </p:sp>
    </p:spTree>
  </p:cSld>
  <p:clrMapOvr>
    <a:masterClrMapping/>
  </p:clrMapOvr>
</p:sld>
</file>

<file path=ppt/slides/slide5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omme devant l'infini (19058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2:09:04]]></a:t>
            </a:r>
          </a:p>
        </p:txBody>
      </p:sp>
    </p:spTree>
  </p:cSld>
  <p:clrMapOvr>
    <a:masterClrMapping/>
  </p:clrMapOvr>
</p:sld>
</file>

<file path=ppt/slides/slide5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philosophiques. Tome I (19058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2:09:42]]></a:t>
            </a:r>
          </a:p>
        </p:txBody>
      </p:sp>
    </p:spTree>
  </p:cSld>
  <p:clrMapOvr>
    <a:masterClrMapping/>
  </p:clrMapOvr>
</p:sld>
</file>

<file path=ppt/slides/slide5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philosophiques. Tome II (1905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2:09:30]]></a:t>
            </a:r>
          </a:p>
        </p:txBody>
      </p:sp>
    </p:spTree>
  </p:cSld>
  <p:clrMapOvr>
    <a:masterClrMapping/>
  </p:clrMapOvr>
</p:sld>
</file>

<file path=ppt/slides/slide5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philosophiques. Tome III (1905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9:12]]></a:t>
            </a:r>
          </a:p>
        </p:txBody>
      </p:sp>
    </p:spTree>
  </p:cSld>
  <p:clrMapOvr>
    <a:masterClrMapping/>
  </p:clrMapOvr>
</p:sld>
</file>

<file path=ppt/slides/slide5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philosophiques. Tome IV (19059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9:01]]></a:t>
            </a:r>
          </a:p>
        </p:txBody>
      </p:sp>
    </p:spTree>
  </p:cSld>
  <p:clrMapOvr>
    <a:masterClrMapping/>
  </p:clrMapOvr>
</p:sld>
</file>

<file path=ppt/slides/slide5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philosophiques. Tome V (1905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9:21]]></a:t>
            </a:r>
          </a:p>
        </p:txBody>
      </p:sp>
    </p:spTree>
  </p:cSld>
  <p:clrMapOvr>
    <a:masterClrMapping/>
  </p:clrMapOvr>
</p:sld>
</file>

<file path=ppt/slides/slide5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philosophiques. Tome VIII (19059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9:49]]></a:t>
            </a:r>
          </a:p>
        </p:txBody>
      </p:sp>
    </p:spTree>
  </p:cSld>
  <p:clrMapOvr>
    <a:masterClrMapping/>
  </p:clrMapOvr>
</p:sld>
</file>

<file path=ppt/slides/slide5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philosophiques. Tome IX (19059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9:58]]></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prononcé à la Chambre des représentants (323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18]]></a:t>
            </a:r>
          </a:p>
        </p:txBody>
      </p:sp>
    </p:spTree>
  </p:cSld>
  <p:clrMapOvr>
    <a:masterClrMapping/>
  </p:clrMapOvr>
</p:sld>
</file>

<file path=ppt/slides/slide5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tatutaire 28-29 février et 1er mars 1948 : rapport moral et administratif pour les années 1946 et 1947 (19157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11:09:24]]></a:t>
            </a:r>
          </a:p>
        </p:txBody>
      </p:sp>
    </p:spTree>
  </p:cSld>
  <p:clrMapOvr>
    <a:masterClrMapping/>
  </p:clrMapOvr>
</p:sld>
</file>

<file path=ppt/slides/slide5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pprenti centenaire (19183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0:09:38]]></a:t>
            </a:r>
          </a:p>
        </p:txBody>
      </p:sp>
    </p:spTree>
  </p:cSld>
  <p:clrMapOvr>
    <a:masterClrMapping/>
  </p:clrMapOvr>
</p:sld>
</file>

<file path=ppt/slides/slide5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Belgique. Tome II : la formation de la coopération 1880-1914 (1924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37]]></a:t>
            </a:r>
          </a:p>
        </p:txBody>
      </p:sp>
    </p:spTree>
  </p:cSld>
  <p:clrMapOvr>
    <a:masterClrMapping/>
  </p:clrMapOvr>
</p:sld>
</file>

<file path=ppt/slides/slide5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Belgique. Tome II : La formation de la coopération 1880-1914 (1924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1:09:28]]></a:t>
            </a:r>
          </a:p>
        </p:txBody>
      </p:sp>
    </p:spTree>
  </p:cSld>
  <p:clrMapOvr>
    <a:masterClrMapping/>
  </p:clrMapOvr>
</p:sld>
</file>

<file path=ppt/slides/slide5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information du FNAM (1932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1:09:59]]></a:t>
            </a:r>
          </a:p>
        </p:txBody>
      </p:sp>
    </p:spTree>
  </p:cSld>
  <p:clrMapOvr>
    <a:masterClrMapping/>
  </p:clrMapOvr>
</p:sld>
</file>

<file path=ppt/slides/slide5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litary Justice Procedure (19412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0 2012 at 11:09:14]]></a:t>
            </a:r>
          </a:p>
        </p:txBody>
      </p:sp>
    </p:spTree>
  </p:cSld>
  <p:clrMapOvr>
    <a:masterClrMapping/>
  </p:clrMapOvr>
</p:sld>
</file>

<file path=ppt/slides/slide5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ur les routes de l'Europe (1942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1 2012 at 9:09:31]]></a:t>
            </a:r>
          </a:p>
        </p:txBody>
      </p:sp>
    </p:spTree>
  </p:cSld>
  <p:clrMapOvr>
    <a:masterClrMapping/>
  </p:clrMapOvr>
</p:sld>
</file>

<file path=ppt/slides/slide5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industrielle et la naissance du capitalisme (1947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0:09:44]]></a:t>
            </a:r>
          </a:p>
        </p:txBody>
      </p:sp>
    </p:spTree>
  </p:cSld>
  <p:clrMapOvr>
    <a:masterClrMapping/>
  </p:clrMapOvr>
</p:sld>
</file>

<file path=ppt/slides/slide5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éographie économique de la Belgique (1947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1:09:22]]></a:t>
            </a:r>
          </a:p>
        </p:txBody>
      </p:sp>
    </p:spTree>
  </p:cSld>
  <p:clrMapOvr>
    <a:masterClrMapping/>
  </p:clrMapOvr>
</p:sld>
</file>

<file path=ppt/slides/slide5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étape importante de l'évolution des forces syndicales : conférence nationale du travail des 16 et 17 juin 1947 (19478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1:09:23]]></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u centre d'étude des problèmes sociaux indigènes, n°7 (3265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5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stitution de l'URSS ; La réforme de février 1944 (1947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2:09:04]]></a:t>
            </a:r>
          </a:p>
        </p:txBody>
      </p:sp>
    </p:spTree>
  </p:cSld>
  <p:clrMapOvr>
    <a:masterClrMapping/>
  </p:clrMapOvr>
</p:sld>
</file>

<file path=ppt/slides/slide5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nuaire de l'ADBR : 1948-1949 (1958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 2012 at 11:10:07]]></a:t>
            </a:r>
          </a:p>
        </p:txBody>
      </p:sp>
    </p:spTree>
  </p:cSld>
  <p:clrMapOvr>
    <a:masterClrMapping/>
  </p:clrMapOvr>
</p:sld>
</file>

<file path=ppt/slides/slide5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r your Information : Organisation of Agricultural Science in the Netherlands (1960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 2012 at 3:10:45]]></a:t>
            </a:r>
          </a:p>
        </p:txBody>
      </p:sp>
    </p:spTree>
  </p:cSld>
  <p:clrMapOvr>
    <a:masterClrMapping/>
  </p:clrMapOvr>
</p:sld>
</file>

<file path=ppt/slides/slide5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ut de lucre (19613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 2012 at 11:10:51]]></a:t>
            </a:r>
          </a:p>
        </p:txBody>
      </p:sp>
    </p:spTree>
  </p:cSld>
  <p:clrMapOvr>
    <a:masterClrMapping/>
  </p:clrMapOvr>
</p:sld>
</file>

<file path=ppt/slides/slide5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s marchés de matières premières (1961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 2012 at 1:10:51]]></a:t>
            </a:r>
          </a:p>
        </p:txBody>
      </p:sp>
    </p:spTree>
  </p:cSld>
  <p:clrMapOvr>
    <a:masterClrMapping/>
  </p:clrMapOvr>
</p:sld>
</file>

<file path=ppt/slides/slide5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mensuel (1966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4 2012 at 10:10:10]]></a:t>
            </a:r>
          </a:p>
        </p:txBody>
      </p:sp>
    </p:spTree>
  </p:cSld>
  <p:clrMapOvr>
    <a:masterClrMapping/>
  </p:clrMapOvr>
</p:sld>
</file>

<file path=ppt/slides/slide5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llabus] (1967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5 2012 at 12:10:53]]></a:t>
            </a:r>
          </a:p>
        </p:txBody>
      </p:sp>
    </p:spTree>
  </p:cSld>
  <p:clrMapOvr>
    <a:masterClrMapping/>
  </p:clrMapOvr>
</p:sld>
</file>

<file path=ppt/slides/slide5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lexions sur la politique (1969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8 2012 at 9:10:16]]></a:t>
            </a:r>
          </a:p>
        </p:txBody>
      </p:sp>
    </p:spTree>
  </p:cSld>
  <p:clrMapOvr>
    <a:masterClrMapping/>
  </p:clrMapOvr>
</p:sld>
</file>

<file path=ppt/slides/slide5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principes du léninisme (1969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8 2012 at 10:10:47]]></a:t>
            </a:r>
          </a:p>
        </p:txBody>
      </p:sp>
    </p:spTree>
  </p:cSld>
  <p:clrMapOvr>
    <a:masterClrMapping/>
  </p:clrMapOvr>
</p:sld>
</file>

<file path=ppt/slides/slide5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ationalisation et réforme de l'enseignement (19698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8 2012 at 11:10:34]]></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ur la ligne de partage des temps (3265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5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mmages à Jean Macé et Joseph Brenier (1969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8 2012 at 11:10:17]]></a:t>
            </a:r>
          </a:p>
        </p:txBody>
      </p:sp>
    </p:spTree>
  </p:cSld>
  <p:clrMapOvr>
    <a:masterClrMapping/>
  </p:clrMapOvr>
</p:sld>
</file>

<file path=ppt/slides/slide5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le nationale : rapports présentés à l'Assemblée du 11 novembre 1946 (19701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8 2012 at 12:10:36]]></a:t>
            </a:r>
          </a:p>
        </p:txBody>
      </p:sp>
    </p:spTree>
  </p:cSld>
  <p:clrMapOvr>
    <a:masterClrMapping/>
  </p:clrMapOvr>
</p:sld>
</file>

<file path=ppt/slides/slide5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uvrier communiste... des socialistes te parlent (19786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2 at 9:10:23]]></a:t>
            </a:r>
          </a:p>
        </p:txBody>
      </p:sp>
    </p:spTree>
  </p:cSld>
  <p:clrMapOvr>
    <a:masterClrMapping/>
  </p:clrMapOvr>
</p:sld>
</file>

<file path=ppt/slides/slide5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été belge sous l'occupation allemande 1940-1944 : préventions et espoirs (19798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2 at 12:10:13]]></a:t>
            </a:r>
          </a:p>
        </p:txBody>
      </p:sp>
    </p:spTree>
  </p:cSld>
  <p:clrMapOvr>
    <a:masterClrMapping/>
  </p:clrMapOvr>
</p:sld>
</file>

<file path=ppt/slides/slide5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mmage à Maurice Maeterlinck (1981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5 2012 at 9:10:50]]></a:t>
            </a:r>
          </a:p>
        </p:txBody>
      </p:sp>
    </p:spTree>
  </p:cSld>
  <p:clrMapOvr>
    <a:masterClrMapping/>
  </p:clrMapOvr>
</p:sld>
</file>

<file path=ppt/slides/slide5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rieven aan een jongen socialist (1985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6 2012 at 3:10:46]]></a:t>
            </a:r>
          </a:p>
        </p:txBody>
      </p:sp>
    </p:spTree>
  </p:cSld>
  <p:clrMapOvr>
    <a:masterClrMapping/>
  </p:clrMapOvr>
</p:sld>
</file>

<file path=ppt/slides/slide5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ys de Liège devant la guerre (1989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10:10:50]]></a:t>
            </a:r>
          </a:p>
        </p:txBody>
      </p:sp>
    </p:spTree>
  </p:cSld>
  <p:clrMapOvr>
    <a:masterClrMapping/>
  </p:clrMapOvr>
</p:sld>
</file>

<file path=ppt/slides/slide5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seignement public en Belgique (1990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11:10:12]]></a:t>
            </a:r>
          </a:p>
        </p:txBody>
      </p:sp>
    </p:spTree>
  </p:cSld>
  <p:clrMapOvr>
    <a:masterClrMapping/>
  </p:clrMapOvr>
</p:sld>
</file>

<file path=ppt/slides/slide5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belge en 1948 (1993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10:10:45]]></a:t>
            </a:r>
          </a:p>
        </p:txBody>
      </p:sp>
    </p:spTree>
  </p:cSld>
  <p:clrMapOvr>
    <a:masterClrMapping/>
  </p:clrMapOvr>
</p:sld>
</file>

<file path=ppt/slides/slide5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e la commission chargée d'émettre un avis motivé sur l'application des principes constitutionnels relatifs à l'exercice des prérogatives du Roi et aux rapports des grands pouvoirs constitutionnels entre eux : 10 mars 1949 - 27 juillet 1949 = Verslag van de commissie er mede belast een met redeners omkleed advies uit te brengan over de teepassing van de grodwetting beginselen betreffende de uitoefeningen van de prerogativen van de Koning en over de verhaudingen der grote grondwettelijk machten onderling : 10 Maart 1949 - 27 Juli 1949 (1994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2:10:49]]></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ilemme France États-unis (3265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5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lusieurs siècles des Nations-Unies : Londres - Moscou - Nankin - Paris - Washington - Genève (1996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1:10:52]]></a:t>
            </a:r>
          </a:p>
        </p:txBody>
      </p:sp>
    </p:spTree>
  </p:cSld>
  <p:clrMapOvr>
    <a:masterClrMapping/>
  </p:clrMapOvr>
</p:sld>
</file>

<file path=ppt/slides/slide5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auvaise carte (20050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5 2012 at 11:10:18]]></a:t>
            </a:r>
          </a:p>
        </p:txBody>
      </p:sp>
    </p:spTree>
  </p:cSld>
  <p:clrMapOvr>
    <a:masterClrMapping/>
  </p:clrMapOvr>
</p:sld>
</file>

<file path=ppt/slides/slide5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edachten over de revolutie van deze tijd (2007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2 at 10:10:49]]></a:t>
            </a:r>
          </a:p>
        </p:txBody>
      </p:sp>
    </p:spTree>
  </p:cSld>
  <p:clrMapOvr>
    <a:masterClrMapping/>
  </p:clrMapOvr>
</p:sld>
</file>

<file path=ppt/slides/slide5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cès Laval : avec 19 croquis d'audiance (20078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2 at 11:10:26]]></a:t>
            </a:r>
          </a:p>
        </p:txBody>
      </p:sp>
    </p:spTree>
  </p:cSld>
  <p:clrMapOvr>
    <a:masterClrMapping/>
  </p:clrMapOvr>
</p:sld>
</file>

<file path=ppt/slides/slide5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hysiologie du Parti communiste français (2008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2 at 12:10:30]]></a:t>
            </a:r>
          </a:p>
        </p:txBody>
      </p:sp>
    </p:spTree>
  </p:cSld>
  <p:clrMapOvr>
    <a:masterClrMapping/>
  </p:clrMapOvr>
</p:sld>
</file>

<file path=ppt/slides/slide5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et démocratie (20101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9:10:03]]></a:t>
            </a:r>
          </a:p>
        </p:txBody>
      </p:sp>
    </p:spTree>
  </p:cSld>
  <p:clrMapOvr>
    <a:masterClrMapping/>
  </p:clrMapOvr>
</p:sld>
</file>

<file path=ppt/slides/slide5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vue générale belge (2010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9:10:51]]></a:t>
            </a:r>
          </a:p>
        </p:txBody>
      </p:sp>
    </p:spTree>
  </p:cSld>
  <p:clrMapOvr>
    <a:masterClrMapping/>
  </p:clrMapOvr>
</p:sld>
</file>

<file path=ppt/slides/slide5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mmune de 1871 (2015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1 2012 at 2:10:12]]></a:t>
            </a:r>
          </a:p>
        </p:txBody>
      </p:sp>
    </p:spTree>
  </p:cSld>
  <p:clrMapOvr>
    <a:masterClrMapping/>
  </p:clrMapOvr>
</p:sld>
</file>

<file path=ppt/slides/slide5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estament nazi : mémoires d'Alfred Rosenberg (2017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5 2012 at 2:11:22]]></a:t>
            </a:r>
          </a:p>
        </p:txBody>
      </p:sp>
    </p:spTree>
  </p:cSld>
  <p:clrMapOvr>
    <a:masterClrMapping/>
  </p:clrMapOvr>
</p:sld>
</file>

<file path=ppt/slides/slide5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ision du marxisme-léninisme au sujet de la guerre de libération en Yougoslavie (2019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1:11:5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près l'école primaire, qu'allez-vous faire de vos enfants ? (259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1:05:08]]></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lques problèmes de la politique extérieure (3265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langes d'archéologie préhistorique (202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2 at 10:11:24]]></a:t>
            </a:r>
          </a:p>
        </p:txBody>
      </p:sp>
    </p:spTree>
  </p:cSld>
  <p:clrMapOvr>
    <a:masterClrMapping/>
  </p:clrMapOvr>
</p:sld>
</file>

<file path=ppt/slides/slide6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talogue du Musée de la ville de Spa (2031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2 2012 at 10:11:18]]></a:t>
            </a:r>
          </a:p>
        </p:txBody>
      </p:sp>
    </p:spTree>
  </p:cSld>
  <p:clrMapOvr>
    <a:masterClrMapping/>
  </p:clrMapOvr>
</p:sld>
</file>

<file path=ppt/slides/slide6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cès Pétain : avec 44 croquis d'audience (20334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3 2012 at 9:11:09]]></a:t>
            </a:r>
          </a:p>
        </p:txBody>
      </p:sp>
    </p:spTree>
  </p:cSld>
  <p:clrMapOvr>
    <a:masterClrMapping/>
  </p:clrMapOvr>
</p:sld>
</file>

<file path=ppt/slides/slide6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de la faim : la faim au Brésil (2039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2 at 2:11:51]]></a:t>
            </a:r>
          </a:p>
        </p:txBody>
      </p:sp>
    </p:spTree>
  </p:cSld>
  <p:clrMapOvr>
    <a:masterClrMapping/>
  </p:clrMapOvr>
</p:sld>
</file>

<file path=ppt/slides/slide6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thèses : revue mensuelle internationnale (20459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0 2012 at 11:11:40]]></a:t>
            </a:r>
          </a:p>
        </p:txBody>
      </p:sp>
    </p:spTree>
  </p:cSld>
  <p:clrMapOvr>
    <a:masterClrMapping/>
  </p:clrMapOvr>
</p:sld>
</file>

<file path=ppt/slides/slide6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des traîtres (20495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11:11:04]]></a:t>
            </a:r>
          </a:p>
        </p:txBody>
      </p:sp>
    </p:spTree>
  </p:cSld>
  <p:clrMapOvr>
    <a:masterClrMapping/>
  </p:clrMapOvr>
</p:sld>
</file>

<file path=ppt/slides/slide6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littérature de fossoyeurs (2061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7 2012 at 10:11:08]]></a:t>
            </a:r>
          </a:p>
        </p:txBody>
      </p:sp>
    </p:spTree>
  </p:cSld>
  <p:clrMapOvr>
    <a:masterClrMapping/>
  </p:clrMapOvr>
</p:sld>
</file>

<file path=ppt/slides/slide6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 avec ça, Madame ? (20617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7 2012 at 10:11:10]]></a:t>
            </a:r>
          </a:p>
        </p:txBody>
      </p:sp>
    </p:spTree>
  </p:cSld>
  <p:clrMapOvr>
    <a:masterClrMapping/>
  </p:clrMapOvr>
</p:sld>
</file>

<file path=ppt/slides/slide6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ction Communale et Provinciale (2062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7 2012 at 11:11:10]]></a:t>
            </a:r>
          </a:p>
        </p:txBody>
      </p:sp>
    </p:spTree>
  </p:cSld>
  <p:clrMapOvr>
    <a:masterClrMapping/>
  </p:clrMapOvr>
</p:sld>
</file>

<file path=ppt/slides/slide6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spects de la littérature américaine : Hawthorne, Cooper, Melville, Poe, Emerson, Jones Very, Emily Dickinson, Henry James (20655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8 2012 at 10:11:09]]></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R.S.S. 1945 = Russia, today an tomorrow (326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fondamentaux d'économie politique (2071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11:11:51]]></a:t>
            </a:r>
          </a:p>
        </p:txBody>
      </p:sp>
    </p:spTree>
  </p:cSld>
  <p:clrMapOvr>
    <a:masterClrMapping/>
  </p:clrMapOvr>
</p:sld>
</file>

<file path=ppt/slides/slide6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rxisme (20730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2:11:52]]></a:t>
            </a:r>
          </a:p>
        </p:txBody>
      </p:sp>
    </p:spTree>
  </p:cSld>
  <p:clrMapOvr>
    <a:masterClrMapping/>
  </p:clrMapOvr>
</p:sld>
</file>

<file path=ppt/slides/slide6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nnaie et le change (2073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2:11:54]]></a:t>
            </a:r>
          </a:p>
        </p:txBody>
      </p:sp>
    </p:spTree>
  </p:cSld>
  <p:clrMapOvr>
    <a:masterClrMapping/>
  </p:clrMapOvr>
</p:sld>
</file>

<file path=ppt/slides/slide6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principes du léninisme (2073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3:11:16]]></a:t>
            </a:r>
          </a:p>
        </p:txBody>
      </p:sp>
    </p:spTree>
  </p:cSld>
  <p:clrMapOvr>
    <a:masterClrMapping/>
  </p:clrMapOvr>
</p:sld>
</file>

<file path=ppt/slides/slide6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 trente ans de vie sociale. I : Introduction générale: 1897-1904 (207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4:11:12]]></a:t>
            </a:r>
          </a:p>
        </p:txBody>
      </p:sp>
    </p:spTree>
  </p:cSld>
  <p:clrMapOvr>
    <a:masterClrMapping/>
  </p:clrMapOvr>
</p:sld>
</file>

<file path=ppt/slides/slide6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écurseurs français du socialisme : de Condorcet à Proudhon (2076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30 2012 at 2:11:41]]></a:t>
            </a:r>
          </a:p>
        </p:txBody>
      </p:sp>
    </p:spTree>
  </p:cSld>
  <p:clrMapOvr>
    <a:masterClrMapping/>
  </p:clrMapOvr>
</p:sld>
</file>

<file path=ppt/slides/slide6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is réaliste (2079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11:12:29]]></a:t>
            </a:r>
          </a:p>
        </p:txBody>
      </p:sp>
    </p:spTree>
  </p:cSld>
  <p:clrMapOvr>
    <a:masterClrMapping/>
  </p:clrMapOvr>
</p:sld>
</file>

<file path=ppt/slides/slide6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istentialisme ou marxisme? (20801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11:12:45]]></a:t>
            </a:r>
          </a:p>
        </p:txBody>
      </p:sp>
    </p:spTree>
  </p:cSld>
  <p:clrMapOvr>
    <a:masterClrMapping/>
  </p:clrMapOvr>
</p:sld>
</file>

<file path=ppt/slides/slide6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ialectique (2081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3:12:04]]></a:t>
            </a:r>
          </a:p>
        </p:txBody>
      </p:sp>
    </p:spTree>
  </p:cSld>
  <p:clrMapOvr>
    <a:masterClrMapping/>
  </p:clrMapOvr>
</p:sld>
</file>

<file path=ppt/slides/slide6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ment fonctionne une entreprise (20816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4:12:58]]></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nifeste communiste (3266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e l'énergie ou le progrès de la puissance humaine (20817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4:12:51]]></a:t>
            </a:r>
          </a:p>
        </p:txBody>
      </p:sp>
    </p:spTree>
  </p:cSld>
  <p:clrMapOvr>
    <a:masterClrMapping/>
  </p:clrMapOvr>
</p:sld>
</file>

<file path=ppt/slides/slide6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travail paysan (2081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4:12:16]]></a:t>
            </a:r>
          </a:p>
        </p:txBody>
      </p:sp>
    </p:spTree>
  </p:cSld>
  <p:clrMapOvr>
    <a:masterClrMapping/>
  </p:clrMapOvr>
</p:sld>
</file>

<file path=ppt/slides/slide6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e histoire de la bourgeoisie française (2081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4:12:30]]></a:t>
            </a:r>
          </a:p>
        </p:txBody>
      </p:sp>
    </p:spTree>
  </p:cSld>
  <p:clrMapOvr>
    <a:masterClrMapping/>
  </p:clrMapOvr>
</p:sld>
</file>

<file path=ppt/slides/slide6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la paix, la liberté (2084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4 2012 at 1:12:11]]></a:t>
            </a:r>
          </a:p>
        </p:txBody>
      </p:sp>
    </p:spTree>
  </p:cSld>
  <p:clrMapOvr>
    <a:masterClrMapping/>
  </p:clrMapOvr>
</p:sld>
</file>

<file path=ppt/slides/slide6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s Etats-Unis : 1492-1954 (2090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5 2012 at 3:12:07]]></a:t>
            </a:r>
          </a:p>
        </p:txBody>
      </p:sp>
    </p:spTree>
  </p:cSld>
  <p:clrMapOvr>
    <a:masterClrMapping/>
  </p:clrMapOvr>
</p:sld>
</file>

<file path=ppt/slides/slide6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ervices sociaux en Angleterre (20946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7 2012 at 11:12:14]]></a:t>
            </a:r>
          </a:p>
        </p:txBody>
      </p:sp>
    </p:spTree>
  </p:cSld>
  <p:clrMapOvr>
    <a:masterClrMapping/>
  </p:clrMapOvr>
</p:sld>
</file>

<file path=ppt/slides/slide6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et formulaire de législation sociale (20948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7 2012 at 12:12:35]]></a:t>
            </a:r>
          </a:p>
        </p:txBody>
      </p:sp>
    </p:spTree>
  </p:cSld>
  <p:clrMapOvr>
    <a:masterClrMapping/>
  </p:clrMapOvr>
</p:sld>
</file>

<file path=ppt/slides/slide6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corporatif : lois et conditions d'un régime corporatif en Belgique (2102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1 2012 at 11:12:13]]></a:t>
            </a:r>
          </a:p>
        </p:txBody>
      </p:sp>
    </p:spTree>
  </p:cSld>
  <p:clrMapOvr>
    <a:masterClrMapping/>
  </p:clrMapOvr>
</p:sld>
</file>

<file path=ppt/slides/slide6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o : terre d'héroïsme (2103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1 2012 at 12:12:10]]></a:t>
            </a:r>
          </a:p>
        </p:txBody>
      </p:sp>
    </p:spTree>
  </p:cSld>
  <p:clrMapOvr>
    <a:masterClrMapping/>
  </p:clrMapOvr>
</p:sld>
</file>

<file path=ppt/slides/slide6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Kravchenko contre Moscou (2108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2 at 11:12:06]]></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au service du régime hitlérien et de la guerre (3266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pleine vie russe (21084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2 at 11:12:54]]></a:t>
            </a:r>
          </a:p>
        </p:txBody>
      </p:sp>
    </p:spTree>
  </p:cSld>
  <p:clrMapOvr>
    <a:masterClrMapping/>
  </p:clrMapOvr>
</p:sld>
</file>

<file path=ppt/slides/slide6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ment on devient ouvrier qualifié (21110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11:12:41]]></a:t>
            </a:r>
          </a:p>
        </p:txBody>
      </p:sp>
    </p:spTree>
  </p:cSld>
  <p:clrMapOvr>
    <a:masterClrMapping/>
  </p:clrMapOvr>
</p:sld>
</file>

<file path=ppt/slides/slide6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l'échelle humaine (211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0:12:46]]></a:t>
            </a:r>
          </a:p>
        </p:txBody>
      </p:sp>
    </p:spTree>
  </p:cSld>
  <p:clrMapOvr>
    <a:masterClrMapping/>
  </p:clrMapOvr>
</p:sld>
</file>

<file path=ppt/slides/slide6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laire et rendement (2114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2:12:17]]></a:t>
            </a:r>
          </a:p>
        </p:txBody>
      </p:sp>
    </p:spTree>
  </p:cSld>
  <p:clrMapOvr>
    <a:masterClrMapping/>
  </p:clrMapOvr>
</p:sld>
</file>

<file path=ppt/slides/slide6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ractères contemporains du salaire (2115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2:12:43]]></a:t>
            </a:r>
          </a:p>
        </p:txBody>
      </p:sp>
    </p:spTree>
  </p:cSld>
  <p:clrMapOvr>
    <a:masterClrMapping/>
  </p:clrMapOvr>
</p:sld>
</file>

<file path=ppt/slides/slide6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ervice social: tome II: les spécialisations du travail social (2115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3:12:03]]></a:t>
            </a:r>
          </a:p>
        </p:txBody>
      </p:sp>
    </p:spTree>
  </p:cSld>
  <p:clrMapOvr>
    <a:masterClrMapping/>
  </p:clrMapOvr>
</p:sld>
</file>

<file path=ppt/slides/slide6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erre aux Trusts (2116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8:12:34]]></a:t>
            </a:r>
          </a:p>
        </p:txBody>
      </p:sp>
    </p:spTree>
  </p:cSld>
  <p:clrMapOvr>
    <a:masterClrMapping/>
  </p:clrMapOvr>
</p:sld>
</file>

<file path=ppt/slides/slide6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ouvoirs des secrétaires généraux pendant l'occupation (2119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2 at 10:12:37]]></a:t>
            </a:r>
          </a:p>
        </p:txBody>
      </p:sp>
    </p:spTree>
  </p:cSld>
  <p:clrMapOvr>
    <a:masterClrMapping/>
  </p:clrMapOvr>
</p:sld>
</file>

<file path=ppt/slides/slide6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alistes des pays opprimés réclament la liberté, la démocratie et l'indépendance: compte rendu de la Conférence Internationale des partis socialistes des pays du Centre et de l'Est européen (2121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2 at 3:12:15]]></a:t>
            </a:r>
          </a:p>
        </p:txBody>
      </p:sp>
    </p:spTree>
  </p:cSld>
  <p:clrMapOvr>
    <a:masterClrMapping/>
  </p:clrMapOvr>
</p:sld>
</file>

<file path=ppt/slides/slide6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hiers de ma montagne (2125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1 2012 at 1:12:08]]></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s de 3ème guerre : grâce à  1) revalorisation de l'or, 2) la collaboration Travail 3) hauts salaires et faibles impôts, puissance et prospérité (3266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tre nature d'homme: ni ange, ni bête. (212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1 2012 at 2:12:04]]></a:t>
            </a:r>
          </a:p>
        </p:txBody>
      </p:sp>
    </p:spTree>
  </p:cSld>
  <p:clrMapOvr>
    <a:masterClrMapping/>
  </p:clrMapOvr>
</p:sld>
</file>

<file path=ppt/slides/slide6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assistance aux pauvres (21408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8 2013 at 1:01:21]]></a:t>
            </a:r>
          </a:p>
        </p:txBody>
      </p:sp>
    </p:spTree>
  </p:cSld>
  <p:clrMapOvr>
    <a:masterClrMapping/>
  </p:clrMapOvr>
</p:sld>
</file>

<file path=ppt/slides/slide6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en Belgique. Tome I : Problèmes belges de la sécurité sociale (214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8 2013 at 3:01:05]]></a:t>
            </a:r>
          </a:p>
        </p:txBody>
      </p:sp>
    </p:spTree>
  </p:cSld>
  <p:clrMapOvr>
    <a:masterClrMapping/>
  </p:clrMapOvr>
</p:sld>
</file>

<file path=ppt/slides/slide6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ributions et pouvoirs du Conseil municipal de Paris : avant et après les décrets-lois des 21 avril et 13 juin 1939 complétés par l'ordonnace du 13 avril 1945 (21547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4 2013 at 10:01:12]]></a:t>
            </a:r>
          </a:p>
        </p:txBody>
      </p:sp>
    </p:spTree>
  </p:cSld>
  <p:clrMapOvr>
    <a:masterClrMapping/>
  </p:clrMapOvr>
</p:sld>
</file>

<file path=ppt/slides/slide6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lon de la recherche scientifique et du contrôle industriel : catalogue (21599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3 at 12:01:51]]></a:t>
            </a:r>
          </a:p>
        </p:txBody>
      </p:sp>
    </p:spTree>
  </p:cSld>
  <p:clrMapOvr>
    <a:masterClrMapping/>
  </p:clrMapOvr>
</p:sld>
</file>

<file path=ppt/slides/slide6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héories modernes en matière de finances publiques (2165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3 at 2:01:06]]></a:t>
            </a:r>
          </a:p>
        </p:txBody>
      </p:sp>
    </p:spTree>
  </p:cSld>
  <p:clrMapOvr>
    <a:masterClrMapping/>
  </p:clrMapOvr>
</p:sld>
</file>

<file path=ppt/slides/slide6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 dois-je connaître des lois socialistes ? : droits et obligations des employeurs et des travailleurs en matière des lois sociales. 2e partie (21677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9:01:25]]></a:t>
            </a:r>
          </a:p>
        </p:txBody>
      </p:sp>
    </p:spTree>
  </p:cSld>
  <p:clrMapOvr>
    <a:masterClrMapping/>
  </p:clrMapOvr>
</p:sld>
</file>

<file path=ppt/slides/slide6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échos de "l'Heureux abri" à Solières (Huy) (2169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11:01:02]]></a:t>
            </a:r>
          </a:p>
        </p:txBody>
      </p:sp>
    </p:spTree>
  </p:cSld>
  <p:clrMapOvr>
    <a:masterClrMapping/>
  </p:clrMapOvr>
</p:sld>
</file>

<file path=ppt/slides/slide6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roir : des lettres hongroises (21717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3:01:50]]></a:t>
            </a:r>
          </a:p>
        </p:txBody>
      </p:sp>
    </p:spTree>
  </p:cSld>
  <p:clrMapOvr>
    <a:masterClrMapping/>
  </p:clrMapOvr>
</p:sld>
</file>

<file path=ppt/slides/slide6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niversité de Bruxelles et la guerre (2194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3 2013 at 4:01:02]]></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intégrale (3266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 double réponse à MM. de Mun et Paul Deschanel (2194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3 2013 at 4:01:57]]></a:t>
            </a:r>
          </a:p>
        </p:txBody>
      </p:sp>
    </p:spTree>
  </p:cSld>
  <p:clrMapOvr>
    <a:masterClrMapping/>
  </p:clrMapOvr>
</p:sld>
</file>

<file path=ppt/slides/slide6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une Fédération des nations libres (United free nations) (2199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4 2013 at 3:01:20]]></a:t>
            </a:r>
          </a:p>
        </p:txBody>
      </p:sp>
    </p:spTree>
  </p:cSld>
  <p:clrMapOvr>
    <a:masterClrMapping/>
  </p:clrMapOvr>
</p:sld>
</file>

<file path=ppt/slides/slide6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preuve suprême de la liberté (2200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3 at 10:01:24]]></a:t>
            </a:r>
          </a:p>
        </p:txBody>
      </p:sp>
    </p:spTree>
  </p:cSld>
  <p:clrMapOvr>
    <a:masterClrMapping/>
  </p:clrMapOvr>
</p:sld>
</file>

<file path=ppt/slides/slide6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industrie linière en Belgique (2209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8 2013 at 4:01:14]]></a:t>
            </a:r>
          </a:p>
        </p:txBody>
      </p:sp>
    </p:spTree>
  </p:cSld>
  <p:clrMapOvr>
    <a:masterClrMapping/>
  </p:clrMapOvr>
</p:sld>
</file>

<file path=ppt/slides/slide6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ibunaux pour enfants : précis de législation, de doctrine et de jurisprudence (2215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3 at 3:01:09]]></a:t>
            </a:r>
          </a:p>
        </p:txBody>
      </p:sp>
    </p:spTree>
  </p:cSld>
  <p:clrMapOvr>
    <a:masterClrMapping/>
  </p:clrMapOvr>
</p:sld>
</file>

<file path=ppt/slides/slide6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s fusillés nous parlent ! : mes quatorze stations à la Citadelle de Liège : lettres des fusillés (du 21 mai 1941 au 29 janvier 1943) (221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0 2013 at 10:01:23]]></a:t>
            </a:r>
          </a:p>
        </p:txBody>
      </p:sp>
    </p:spTree>
  </p:cSld>
  <p:clrMapOvr>
    <a:masterClrMapping/>
  </p:clrMapOvr>
</p:sld>
</file>

<file path=ppt/slides/slide6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dieu aux vivants : confidences et pensées d'un condamné à mort (2217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0 2013 at 11:01:37]]></a:t>
            </a:r>
          </a:p>
        </p:txBody>
      </p:sp>
    </p:spTree>
  </p:cSld>
  <p:clrMapOvr>
    <a:masterClrMapping/>
  </p:clrMapOvr>
</p:sld>
</file>

<file path=ppt/slides/slide6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botages (2218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0 2013 at 11:01:55]]></a:t>
            </a:r>
          </a:p>
        </p:txBody>
      </p:sp>
    </p:spTree>
  </p:cSld>
  <p:clrMapOvr>
    <a:masterClrMapping/>
  </p:clrMapOvr>
</p:sld>
</file>

<file path=ppt/slides/slide6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 sur la fixation rationnelle des bases de salaires (22365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6 2013 at 9:02:05]]></a:t>
            </a:r>
          </a:p>
        </p:txBody>
      </p:sp>
    </p:spTree>
  </p:cSld>
  <p:clrMapOvr>
    <a:masterClrMapping/>
  </p:clrMapOvr>
</p:sld>
</file>

<file path=ppt/slides/slide6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unesse à la dérive. Tome I : La genèse du drame (2236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6 2013 at 10:02:10]]></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écurité à l'Est ! (3267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européenne (2237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6 2013 at 11:02:37]]></a:t>
            </a:r>
          </a:p>
        </p:txBody>
      </p:sp>
    </p:spTree>
  </p:cSld>
  <p:clrMapOvr>
    <a:masterClrMapping/>
  </p:clrMapOvr>
</p:sld>
</file>

<file path=ppt/slides/slide6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L. David (2248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3 at 10:02:42]]></a:t>
            </a:r>
          </a:p>
        </p:txBody>
      </p:sp>
    </p:spTree>
  </p:cSld>
  <p:clrMapOvr>
    <a:masterClrMapping/>
  </p:clrMapOvr>
</p:sld>
</file>

<file path=ppt/slides/slide6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 : Le pouvoir politique (2253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1:02:14]]></a:t>
            </a:r>
          </a:p>
        </p:txBody>
      </p:sp>
    </p:spTree>
  </p:cSld>
  <p:clrMapOvr>
    <a:masterClrMapping/>
  </p:clrMapOvr>
</p:sld>
</file>

<file path=ppt/slides/slide6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I : L'Etat (2253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2:02:40]]></a:t>
            </a:r>
          </a:p>
        </p:txBody>
      </p:sp>
    </p:spTree>
  </p:cSld>
  <p:clrMapOvr>
    <a:masterClrMapping/>
  </p:clrMapOvr>
</p:sld>
</file>

<file path=ppt/slides/slide6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rogramme de la santé pour la Belgique (22649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4:02:54]]></a:t>
            </a:r>
          </a:p>
        </p:txBody>
      </p:sp>
    </p:spTree>
  </p:cSld>
  <p:clrMapOvr>
    <a:masterClrMapping/>
  </p:clrMapOvr>
</p:sld>
</file>

<file path=ppt/slides/slide6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ticularités du chômage et de l'emploi en Belgique (2270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3 at 11:02:31]]></a:t>
            </a:r>
          </a:p>
        </p:txBody>
      </p:sp>
    </p:spTree>
  </p:cSld>
  <p:clrMapOvr>
    <a:masterClrMapping/>
  </p:clrMapOvr>
</p:sld>
</file>

<file path=ppt/slides/slide6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rganisation. Tome II : organisation du travail (2270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3 at 11:02:41]]></a:t>
            </a:r>
          </a:p>
        </p:txBody>
      </p:sp>
    </p:spTree>
  </p:cSld>
  <p:clrMapOvr>
    <a:masterClrMapping/>
  </p:clrMapOvr>
</p:sld>
</file>

<file path=ppt/slides/slide6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ute, jeune travailleur ! (2284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3 at 10:02:55]]></a:t>
            </a:r>
          </a:p>
        </p:txBody>
      </p:sp>
    </p:spTree>
  </p:cSld>
  <p:clrMapOvr>
    <a:masterClrMapping/>
  </p:clrMapOvr>
</p:sld>
</file>

<file path=ppt/slides/slide6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ervice social. Tome I : problèmes - modes détude - éléments de solution (22990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6 2013 at 10:02:28]]></a:t>
            </a:r>
          </a:p>
        </p:txBody>
      </p:sp>
    </p:spTree>
  </p:cSld>
  <p:clrMapOvr>
    <a:masterClrMapping/>
  </p:clrMapOvr>
</p:sld>
</file>

<file path=ppt/slides/slide6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irs et culture : manuel de l'éducation populaire. Tome I : Philosophie de l'éducation populaire (2300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6 2013 at 11:02:48]]></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Karl Marx, Friedrich Engels (326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opératives en France (2309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3 at 4:02:06]]></a:t>
            </a:r>
          </a:p>
        </p:txBody>
      </p:sp>
    </p:spTree>
  </p:cSld>
  <p:clrMapOvr>
    <a:masterClrMapping/>
  </p:clrMapOvr>
</p:sld>
</file>

<file path=ppt/slides/slide6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opératives agricoles (2309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3 at 4:02:03]]></a:t>
            </a:r>
          </a:p>
        </p:txBody>
      </p:sp>
    </p:spTree>
  </p:cSld>
  <p:clrMapOvr>
    <a:masterClrMapping/>
  </p:clrMapOvr>
</p:sld>
</file>

<file path=ppt/slides/slide6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le communisme et les chrétiens (2318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 2013 at 12:03:56]]></a:t>
            </a:r>
          </a:p>
        </p:txBody>
      </p:sp>
    </p:spTree>
  </p:cSld>
  <p:clrMapOvr>
    <a:masterClrMapping/>
  </p:clrMapOvr>
</p:sld>
</file>

<file path=ppt/slides/slide6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de vivre (2322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4 2013 at 2:03:54]]></a:t>
            </a:r>
          </a:p>
        </p:txBody>
      </p:sp>
    </p:spTree>
  </p:cSld>
  <p:clrMapOvr>
    <a:masterClrMapping/>
  </p:clrMapOvr>
</p:sld>
</file>

<file path=ppt/slides/slide6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ychologie, marxisme, matérialisme : essais critiques (2829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2 2013 at 1:11:53]]></a:t>
            </a:r>
          </a:p>
        </p:txBody>
      </p:sp>
    </p:spTree>
  </p:cSld>
  <p:clrMapOvr>
    <a:masterClrMapping/>
  </p:clrMapOvr>
</p:sld>
</file>

<file path=ppt/slides/slide6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a médecine sociale (28298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2 2013 at 2:11:54]]></a:t>
            </a:r>
          </a:p>
        </p:txBody>
      </p:sp>
    </p:spTree>
  </p:cSld>
  <p:clrMapOvr>
    <a:masterClrMapping/>
  </p:clrMapOvr>
</p:sld>
</file>

<file path=ppt/slides/slide6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lcul statistique pour débutants (2832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3 2013 at 10:11:40]]></a:t>
            </a:r>
          </a:p>
        </p:txBody>
      </p:sp>
    </p:spTree>
  </p:cSld>
  <p:clrMapOvr>
    <a:masterClrMapping/>
  </p:clrMapOvr>
</p:sld>
</file>

<file path=ppt/slides/slide6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seils d'entreprise (28335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3 2013 at 1:11:03]]></a:t>
            </a:r>
          </a:p>
        </p:txBody>
      </p:sp>
    </p:spTree>
  </p:cSld>
  <p:clrMapOvr>
    <a:masterClrMapping/>
  </p:clrMapOvr>
</p:sld>
</file>

<file path=ppt/slides/slide6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nd en uitbouw van de vlaamse beweging : de vlaamse beweging door van wal (28452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0 2013 at 2:11:23]]></a:t>
            </a:r>
          </a:p>
        </p:txBody>
      </p:sp>
    </p:spTree>
  </p:cSld>
  <p:clrMapOvr>
    <a:masterClrMapping/>
  </p:clrMapOvr>
</p:sld>
</file>

<file path=ppt/slides/slide6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urces françaises du socialisme scientifique (28636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3 at 11:11:07]]></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tler n'est pas "jeune" (3267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6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origines du capitalisme moderne : esquisse historique (287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5 2013 at 9:12:25]]></a:t>
            </a:r>
          </a:p>
        </p:txBody>
      </p:sp>
    </p:spTree>
  </p:cSld>
  <p:clrMapOvr>
    <a:masterClrMapping/>
  </p:clrMapOvr>
</p:sld>
</file>

<file path=ppt/slides/slide6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n Bijl of de geboorte van het socialisme te Aalst (2878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3 at 9:12:52]]></a:t>
            </a:r>
          </a:p>
        </p:txBody>
      </p:sp>
    </p:spTree>
  </p:cSld>
  <p:clrMapOvr>
    <a:masterClrMapping/>
  </p:clrMapOvr>
</p:sld>
</file>

<file path=ppt/slides/slide6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Karl Marx et sa doctrine (35793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9:12:51]]></a:t>
            </a:r>
          </a:p>
        </p:txBody>
      </p:sp>
    </p:spTree>
  </p:cSld>
  <p:clrMapOvr>
    <a:masterClrMapping/>
  </p:clrMapOvr>
</p:sld>
</file>

<file path=ppt/slides/slide6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t mineur, camarades..." (3579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10:12:26]]></a:t>
            </a:r>
          </a:p>
        </p:txBody>
      </p:sp>
    </p:spTree>
  </p:cSld>
  <p:clrMapOvr>
    <a:masterClrMapping/>
  </p:clrMapOvr>
</p:sld>
</file>

<file path=ppt/slides/slide6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nion soviétique et la question de Berlin (documents) (3580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1:12:51]]></a:t>
            </a:r>
          </a:p>
        </p:txBody>
      </p:sp>
    </p:spTree>
  </p:cSld>
  <p:clrMapOvr>
    <a:masterClrMapping/>
  </p:clrMapOvr>
</p:sld>
</file>

<file path=ppt/slides/slide6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extérieure du gouvernement de l'U.R.S.S. (3580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43]]></a:t>
            </a:r>
          </a:p>
        </p:txBody>
      </p:sp>
    </p:spTree>
  </p:cSld>
  <p:clrMapOvr>
    <a:masterClrMapping/>
  </p:clrMapOvr>
</p:sld>
</file>

<file path=ppt/slides/slide6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ions de politique extérieure : discours et déclarations : Avril 1945-juin 1948 (3580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16]]></a:t>
            </a:r>
          </a:p>
        </p:txBody>
      </p:sp>
    </p:spTree>
  </p:cSld>
  <p:clrMapOvr>
    <a:masterClrMapping/>
  </p:clrMapOvr>
</p:sld>
</file>

<file path=ppt/slides/slide6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illustrée de la guerre de 1914 (35807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22]]></a:t>
            </a:r>
          </a:p>
        </p:txBody>
      </p:sp>
    </p:spTree>
  </p:cSld>
  <p:clrMapOvr>
    <a:masterClrMapping/>
  </p:clrMapOvr>
</p:sld>
</file>

<file path=ppt/slides/slide6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ffort (35975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1:12:08]]></a:t>
            </a:r>
          </a:p>
        </p:txBody>
      </p:sp>
    </p:spTree>
  </p:cSld>
  <p:clrMapOvr>
    <a:masterClrMapping/>
  </p:clrMapOvr>
</p:sld>
</file>

<file path=ppt/slides/slide6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roire : roman (3776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7 2015 at 10:04:56]]></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léments à l'étude de l'influence de la guerre sur les contrats de travail et d'emploi (3268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6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osamonde au cœur fier : roman (37760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7 2015 at 10:04:10]]></a:t>
            </a:r>
          </a:p>
        </p:txBody>
      </p:sp>
    </p:spTree>
  </p:cSld>
  <p:clrMapOvr>
    <a:masterClrMapping/>
  </p:clrMapOvr>
</p:sld>
</file>

<file path=ppt/slides/slide6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million pour un mari : roman inédit (3776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7 2015 at 11:04:54]]></a:t>
            </a:r>
          </a:p>
        </p:txBody>
      </p:sp>
    </p:spTree>
  </p:cSld>
  <p:clrMapOvr>
    <a:masterClrMapping/>
  </p:clrMapOvr>
</p:sld>
</file>

<file path=ppt/slides/slide6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lé de la nuit : roman (3776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7 2015 at 11:04:02]]></a:t>
            </a:r>
          </a:p>
        </p:txBody>
      </p:sp>
    </p:spTree>
  </p:cSld>
  <p:clrMapOvr>
    <a:masterClrMapping/>
  </p:clrMapOvr>
</p:sld>
</file>

<file path=ppt/slides/slide6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fleurs du mal (3776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8 2015 at 2:04:47]]></a:t>
            </a:r>
          </a:p>
        </p:txBody>
      </p:sp>
    </p:spTree>
  </p:cSld>
  <p:clrMapOvr>
    <a:masterClrMapping/>
  </p:clrMapOvr>
</p:sld>
</file>

<file path=ppt/slides/slide6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seignement de l'histoire en Wallonie (40994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5 2016 at 11:01]]></a:t>
            </a:r>
          </a:p>
        </p:txBody>
      </p:sp>
    </p:spTree>
  </p:cSld>
  <p:clrMapOvr>
    <a:masterClrMapping/>
  </p:clrMapOvr>
</p:sld>
</file>

<file path=ppt/slides/slide6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osa Luxembourg : Her Life and Work (4102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6 at 11:01:20]]></a:t>
            </a:r>
          </a:p>
        </p:txBody>
      </p:sp>
    </p:spTree>
  </p:cSld>
  <p:clrMapOvr>
    <a:masterClrMapping/>
  </p:clrMapOvr>
</p:sld>
</file>

<file path=ppt/slides/slide6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ine et les rapports entre Etats socialistes (4109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6 at 10:01:16]]></a:t>
            </a:r>
          </a:p>
        </p:txBody>
      </p:sp>
    </p:spTree>
  </p:cSld>
  <p:clrMapOvr>
    <a:masterClrMapping/>
  </p:clrMapOvr>
</p:sld>
</file>

<file path=ppt/slides/slide6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istoire jugera (4162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6 at 4:02:33]]></a:t>
            </a:r>
          </a:p>
        </p:txBody>
      </p:sp>
    </p:spTree>
  </p:cSld>
  <p:clrMapOvr>
    <a:masterClrMapping/>
  </p:clrMapOvr>
</p:sld>
</file>

<file path=ppt/slides/slide6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openbare dienst : studie over de rol van de coöperatie in de algemene regeling van de staatshuishoudkunde (41631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0 2016 at 10:02:54]]></a:t>
            </a:r>
          </a:p>
        </p:txBody>
      </p:sp>
    </p:spTree>
  </p:cSld>
  <p:clrMapOvr>
    <a:masterClrMapping/>
  </p:clrMapOvr>
</p:sld>
</file>

<file path=ppt/slides/slide6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otalitarisme et droits de l'homme (41635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0 2016 at 2:02:3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omme communiste (2597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1:05:46]]></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l : Notions du Code rural; le Code forestier, de la législation sur la chasse et la pêche (3269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line : essai biographique (41636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0 2016 at 3:02]]></a:t>
            </a:r>
          </a:p>
        </p:txBody>
      </p:sp>
    </p:spTree>
  </p:cSld>
  <p:clrMapOvr>
    <a:masterClrMapping/>
  </p:clrMapOvr>
</p:sld>
</file>

<file path=ppt/slides/slide7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urces doctrinales du marxisme (41638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11:02]]></a:t>
            </a:r>
          </a:p>
        </p:txBody>
      </p:sp>
    </p:spTree>
  </p:cSld>
  <p:clrMapOvr>
    <a:masterClrMapping/>
  </p:clrMapOvr>
</p:sld>
</file>

<file path=ppt/slides/slide7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umanisme et terreur : essai sur le problème communiste (41640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2:02:35]]></a:t>
            </a:r>
          </a:p>
        </p:txBody>
      </p:sp>
    </p:spTree>
  </p:cSld>
  <p:clrMapOvr>
    <a:masterClrMapping/>
  </p:clrMapOvr>
</p:sld>
</file>

<file path=ppt/slides/slide7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ationalisatie (41640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2:02:18]]></a:t>
            </a:r>
          </a:p>
        </p:txBody>
      </p:sp>
    </p:spTree>
  </p:cSld>
  <p:clrMapOvr>
    <a:masterClrMapping/>
  </p:clrMapOvr>
</p:sld>
</file>

<file path=ppt/slides/slide7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ment recruter, sélectionner et utiliser le personnel de bureau (41641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3:02:15]]></a:t>
            </a:r>
          </a:p>
        </p:txBody>
      </p:sp>
    </p:spTree>
  </p:cSld>
  <p:clrMapOvr>
    <a:masterClrMapping/>
  </p:clrMapOvr>
</p:sld>
</file>

<file path=ppt/slides/slide7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aisins de la colère (41699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5 2016 at 3:02:28]]></a:t>
            </a:r>
          </a:p>
        </p:txBody>
      </p:sp>
    </p:spTree>
  </p:cSld>
  <p:clrMapOvr>
    <a:masterClrMapping/>
  </p:clrMapOvr>
</p:sld>
</file>

<file path=ppt/slides/slide7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ant-garde : revue marxiste révolutionnaire (41849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11:02:16]]></a:t>
            </a:r>
          </a:p>
        </p:txBody>
      </p:sp>
    </p:spTree>
  </p:cSld>
  <p:clrMapOvr>
    <a:masterClrMapping/>
  </p:clrMapOvr>
</p:sld>
</file>

<file path=ppt/slides/slide7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documents contre les communistes (42087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0 2016 at 2:03:08]]></a:t>
            </a:r>
          </a:p>
        </p:txBody>
      </p:sp>
    </p:spTree>
  </p:cSld>
  <p:clrMapOvr>
    <a:masterClrMapping/>
  </p:clrMapOvr>
</p:sld>
</file>

<file path=ppt/slides/slide7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lan quinquennal hongrois (42141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5 2016 at 12:03:47]]></a:t>
            </a:r>
          </a:p>
        </p:txBody>
      </p:sp>
    </p:spTree>
  </p:cSld>
  <p:clrMapOvr>
    <a:masterClrMapping/>
  </p:clrMapOvr>
</p:sld>
</file>

<file path=ppt/slides/slide7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Nations unies et le civisme international (4224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6 at 10:03:5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posé du droit international privé américain (3269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cien combattant (42259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3 2016 at 10:03:04]]></a:t>
            </a:r>
          </a:p>
        </p:txBody>
      </p:sp>
    </p:spTree>
  </p:cSld>
  <p:clrMapOvr>
    <a:masterClrMapping/>
  </p:clrMapOvr>
</p:sld>
</file>

<file path=ppt/slides/slide7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laanderen, let op uw zaak ! (42273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3 2016 at 4:03:09]]></a:t>
            </a:r>
          </a:p>
        </p:txBody>
      </p:sp>
    </p:spTree>
  </p:cSld>
  <p:clrMapOvr>
    <a:masterClrMapping/>
  </p:clrMapOvr>
</p:sld>
</file>

<file path=ppt/slides/slide7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rbusier : ou l'architecture au service de l'homme (42294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4 2016 at 2:03:06]]></a:t>
            </a:r>
          </a:p>
        </p:txBody>
      </p:sp>
    </p:spTree>
  </p:cSld>
  <p:clrMapOvr>
    <a:masterClrMapping/>
  </p:clrMapOvr>
</p:sld>
</file>

<file path=ppt/slides/slide7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mmaire par le texte libre (42326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6 at 2:03:09]]></a:t>
            </a:r>
          </a:p>
        </p:txBody>
      </p:sp>
    </p:spTree>
  </p:cSld>
  <p:clrMapOvr>
    <a:masterClrMapping/>
  </p:clrMapOvr>
</p:sld>
</file>

<file path=ppt/slides/slide7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ère de l"impérialisme (42555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6 at 9:04:37]]></a:t>
            </a:r>
          </a:p>
        </p:txBody>
      </p:sp>
    </p:spTree>
  </p:cSld>
  <p:clrMapOvr>
    <a:masterClrMapping/>
  </p:clrMapOvr>
</p:sld>
</file>

<file path=ppt/slides/slide7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moges : après la capitulation (42556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6 at 10:04:34]]></a:t>
            </a:r>
          </a:p>
        </p:txBody>
      </p:sp>
    </p:spTree>
  </p:cSld>
  <p:clrMapOvr>
    <a:masterClrMapping/>
  </p:clrMapOvr>
</p:sld>
</file>

<file path=ppt/slides/slide7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narchie (42556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6 at 10:04:55]]></a:t>
            </a:r>
          </a:p>
        </p:txBody>
      </p:sp>
    </p:spTree>
  </p:cSld>
  <p:clrMapOvr>
    <a:masterClrMapping/>
  </p:clrMapOvr>
</p:sld>
</file>

<file path=ppt/slides/slide7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Parti communiste français (42569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6 at 3:04:31]]></a:t>
            </a:r>
          </a:p>
        </p:txBody>
      </p:sp>
    </p:spTree>
  </p:cSld>
  <p:clrMapOvr>
    <a:masterClrMapping/>
  </p:clrMapOvr>
</p:sld>
</file>

<file path=ppt/slides/slide7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ght on Moscow Soviet Policy Analysed with a New Chapter on Finland (42613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5 2016 at 11:04:44]]></a:t>
            </a:r>
          </a:p>
        </p:txBody>
      </p:sp>
    </p:spTree>
  </p:cSld>
  <p:clrMapOvr>
    <a:masterClrMapping/>
  </p:clrMapOvr>
</p:sld>
</file>

<file path=ppt/slides/slide7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et Geheim Bataljon : De Partij van Moscou : En Onderzoek aangaande de Houding der Communisten Tegenover de Labour-Party (42621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5 2016 at 2:04:23]]></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roits et devoirs des locataires et propriétaires (3269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Waarom een "Kommunistisch" Manifest ? (42621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5 2016 at 2:04]]></a:t>
            </a:r>
          </a:p>
        </p:txBody>
      </p:sp>
    </p:spTree>
  </p:cSld>
  <p:clrMapOvr>
    <a:masterClrMapping/>
  </p:clrMapOvr>
</p:sld>
</file>

<file path=ppt/slides/slide7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i choisi la liberté ! : la vie publique et privée d'un haut-fonctionnaire soviétique (42631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6 2016 at 3:04:56]]></a:t>
            </a:r>
          </a:p>
        </p:txBody>
      </p:sp>
    </p:spTree>
  </p:cSld>
  <p:clrMapOvr>
    <a:masterClrMapping/>
  </p:clrMapOvr>
</p:sld>
</file>

<file path=ppt/slides/slide7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42631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6 2016 at 3:04:50]]></a:t>
            </a:r>
          </a:p>
        </p:txBody>
      </p:sp>
    </p:spTree>
  </p:cSld>
  <p:clrMapOvr>
    <a:masterClrMapping/>
  </p:clrMapOvr>
</p:sld>
</file>

<file path=ppt/slides/slide7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enclycliecken en socialisme (4564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6 at 3:11:53]]></a:t>
            </a:r>
          </a:p>
        </p:txBody>
      </p:sp>
    </p:spTree>
  </p:cSld>
  <p:clrMapOvr>
    <a:masterClrMapping/>
  </p:clrMapOvr>
</p:sld>
</file>

<file path=ppt/slides/slide7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rectives pour le service de sécurité et d'hygiène (45844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 2016 at 10:12:47]]></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lein emploi : d'après le plan Beveridge (326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ruges : ville d'art : guide illustré (326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isons dans la peinture (3269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sins de Georges Junod (3269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x-sept ans de Musique à Paris : 1922-1939 (3269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l'assaut des obstacles : gares, viaducs, passages à niveau de l'agglomération liégeoise : situations et remèdes (3269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Etats-Unis : présentation géographique d'un grand pays (327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février-septembre 1939 (2597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17]]></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 paradis des grands fauves : voyage dans l' Est Africain (3270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andonnée Africaine (3270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cales chez les pêcheurs de perles : Arabie - Zanzibar - Maldives - Ceylan (3270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ans l'Asie des hommes bruns : voyage aux Indes (32705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ù va la Belgique, où pourrait-elle aller ? : conférence donnée le 10/11/1944 à l'hotel Ravenstein (327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ège et son agglomération en péril : faits, causes et remèdes (327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dministrations chagées de l'économie dirigée en Grande-Bretagne et leur évolution depuis la guerre (3272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l'abri du besoin en Grande-Bretagne : historique du progrès social en Grande-Bretagne et exposé du Plan Beveridge (3272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blèmes de l'Angleterre socialiste ou l'échec d'une expérience (3272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ations entre patrons et ouvriers dans l'Angleterre d'aujourd'hui (3272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septembre-novembre 1939 (259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46]]></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anglais (32725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triche veut vivre (3272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élections aux Etats-Unis (327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se en valeur de la France (327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évision au service de l'entreprise par la méthode du contrôle budgétaire (3275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rganisation et réorganisation des entreprises (3275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4ème rapport relatif au problème des investissements (32756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8 brumaire de Louis Bonaparte (3275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uerre : notre plan économique, financier et budgétaire : discours prononcé le 13 décembre 1939 à la chambre des Députés (3276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atailles politiques et militaires sur l'Europe : témoignages (1932-1940) (3276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724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2024-04-27T19:20:25Z</dcterms:created>
  <dcterms:modified xsi:type="dcterms:W3CDTF">2024-04-27T19:20:25Z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