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711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tes les aides aux P.M.E. en 40 fiches (1166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:11:4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traversant l'ancien monde : témoignages, portraits et autres traces (BIB 1805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2024-05-10T15:28:23Z</dcterms:created>
  <dcterms:modified xsi:type="dcterms:W3CDTF">2024-05-10T15:28:23Z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