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55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Simonet, le bon usage du pouvoir (316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3:12:1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nri Simonet : le bon usage du pouvoir (208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3:12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Henrion : un escrimeur aux finances (316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3:12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2024-05-17T09:41:54Z</dcterms:created>
  <dcterms:modified xsi:type="dcterms:W3CDTF">2024-05-17T09:41:54Z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