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66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63633_ca_object_representations_media_109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90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ison et le coeur : Michel Daerden (ARC-C AFF ELE 038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2024-05-14T01:29:31Z</dcterms:created>
  <dcterms:modified xsi:type="dcterms:W3CDTF">2024-05-14T01:29:31Z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