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516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ents jours de Luluabourg : un point de vue syndical sur le texte de la Constitution congolaise (327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2024-05-23T21:40:02Z</dcterms:created>
  <dcterms:modified xsi:type="dcterms:W3CDTF">2024-05-23T21:40:02Z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