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  <p:sldId id="437" r:id="rId184"/>
    <p:sldId id="438" r:id="rId185"/>
    <p:sldId id="439" r:id="rId186"/>
    <p:sldId id="440" r:id="rId187"/>
    <p:sldId id="441" r:id="rId188"/>
    <p:sldId id="442" r:id="rId189"/>
    <p:sldId id="443" r:id="rId190"/>
    <p:sldId id="444" r:id="rId191"/>
    <p:sldId id="445" r:id="rId192"/>
    <p:sldId id="446" r:id="rId193"/>
    <p:sldId id="447" r:id="rId194"/>
    <p:sldId id="448" r:id="rId195"/>
    <p:sldId id="449" r:id="rId196"/>
    <p:sldId id="450" r:id="rId197"/>
    <p:sldId id="451" r:id="rId198"/>
    <p:sldId id="452" r:id="rId199"/>
    <p:sldId id="453" r:id="rId200"/>
    <p:sldId id="454" r:id="rId201"/>
    <p:sldId id="455" r:id="rId202"/>
    <p:sldId id="456" r:id="rId203"/>
    <p:sldId id="457" r:id="rId20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slide" Target="slides/slide175.xml"/>
  <Relationship Id="rId178" Type="http://schemas.openxmlformats.org/officeDocument/2006/relationships/slide" Target="slides/slide176.xml"/>
  <Relationship Id="rId179" Type="http://schemas.openxmlformats.org/officeDocument/2006/relationships/slide" Target="slides/slide177.xml"/>
  <Relationship Id="rId180" Type="http://schemas.openxmlformats.org/officeDocument/2006/relationships/slide" Target="slides/slide178.xml"/>
  <Relationship Id="rId181" Type="http://schemas.openxmlformats.org/officeDocument/2006/relationships/slide" Target="slides/slide179.xml"/>
  <Relationship Id="rId182" Type="http://schemas.openxmlformats.org/officeDocument/2006/relationships/slide" Target="slides/slide180.xml"/>
  <Relationship Id="rId183" Type="http://schemas.openxmlformats.org/officeDocument/2006/relationships/slide" Target="slides/slide181.xml"/>
  <Relationship Id="rId184" Type="http://schemas.openxmlformats.org/officeDocument/2006/relationships/slide" Target="slides/slide182.xml"/>
  <Relationship Id="rId185" Type="http://schemas.openxmlformats.org/officeDocument/2006/relationships/slide" Target="slides/slide183.xml"/>
  <Relationship Id="rId186" Type="http://schemas.openxmlformats.org/officeDocument/2006/relationships/slide" Target="slides/slide184.xml"/>
  <Relationship Id="rId187" Type="http://schemas.openxmlformats.org/officeDocument/2006/relationships/slide" Target="slides/slide185.xml"/>
  <Relationship Id="rId188" Type="http://schemas.openxmlformats.org/officeDocument/2006/relationships/slide" Target="slides/slide186.xml"/>
  <Relationship Id="rId189" Type="http://schemas.openxmlformats.org/officeDocument/2006/relationships/slide" Target="slides/slide187.xml"/>
  <Relationship Id="rId190" Type="http://schemas.openxmlformats.org/officeDocument/2006/relationships/slide" Target="slides/slide188.xml"/>
  <Relationship Id="rId191" Type="http://schemas.openxmlformats.org/officeDocument/2006/relationships/slide" Target="slides/slide189.xml"/>
  <Relationship Id="rId192" Type="http://schemas.openxmlformats.org/officeDocument/2006/relationships/slide" Target="slides/slide190.xml"/>
  <Relationship Id="rId193" Type="http://schemas.openxmlformats.org/officeDocument/2006/relationships/slide" Target="slides/slide191.xml"/>
  <Relationship Id="rId194" Type="http://schemas.openxmlformats.org/officeDocument/2006/relationships/slide" Target="slides/slide192.xml"/>
  <Relationship Id="rId195" Type="http://schemas.openxmlformats.org/officeDocument/2006/relationships/slide" Target="slides/slide193.xml"/>
  <Relationship Id="rId196" Type="http://schemas.openxmlformats.org/officeDocument/2006/relationships/slide" Target="slides/slide194.xml"/>
  <Relationship Id="rId197" Type="http://schemas.openxmlformats.org/officeDocument/2006/relationships/slide" Target="slides/slide195.xml"/>
  <Relationship Id="rId198" Type="http://schemas.openxmlformats.org/officeDocument/2006/relationships/slide" Target="slides/slide196.xml"/>
  <Relationship Id="rId199" Type="http://schemas.openxmlformats.org/officeDocument/2006/relationships/slide" Target="slides/slide197.xml"/>
  <Relationship Id="rId200" Type="http://schemas.openxmlformats.org/officeDocument/2006/relationships/slide" Target="slides/slide198.xml"/>
  <Relationship Id="rId201" Type="http://schemas.openxmlformats.org/officeDocument/2006/relationships/slide" Target="slides/slide199.xml"/>
  <Relationship Id="rId202" Type="http://schemas.openxmlformats.org/officeDocument/2006/relationships/slide" Target="slides/slide200.xml"/>
  <Relationship Id="rId203" Type="http://schemas.openxmlformats.org/officeDocument/2006/relationships/slide" Target="slides/slide201.xml"/>
  <Relationship Id="rId204" Type="http://schemas.openxmlformats.org/officeDocument/2006/relationships/slide" Target="slides/slide202.xml"/>
  <Relationship Id="rId205" Type="http://schemas.openxmlformats.org/officeDocument/2006/relationships/presProps" Target="presProps.xml"/>
  <Relationship Id="rId206" Type="http://schemas.openxmlformats.org/officeDocument/2006/relationships/viewProps" Target="viewProps.xml"/>
  <Relationship Id="rId20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7966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/>

</file>

<file path=ppt/slides/_rels/slide173.xml.rels><?xml version="1.0" encoding="UTF-8" standalone="yes"?>
<Relationships xmlns="http://schemas.openxmlformats.org/package/2006/relationships"/>

</file>

<file path=ppt/slides/_rels/slide174.xml.rels><?xml version="1.0" encoding="UTF-8" standalone="yes"?>
<Relationships xmlns="http://schemas.openxmlformats.org/package/2006/relationships"/>

</file>

<file path=ppt/slides/_rels/slide175.xml.rels><?xml version="1.0" encoding="UTF-8" standalone="yes"?>
<Relationships xmlns="http://schemas.openxmlformats.org/package/2006/relationships"/>

</file>

<file path=ppt/slides/_rels/slide176.xml.rels><?xml version="1.0" encoding="UTF-8" standalone="yes"?>
<Relationships xmlns="http://schemas.openxmlformats.org/package/2006/relationships"/>

</file>

<file path=ppt/slides/_rels/slide177.xml.rels><?xml version="1.0" encoding="UTF-8" standalone="yes"?>
<Relationships xmlns="http://schemas.openxmlformats.org/package/2006/relationships"/>

</file>

<file path=ppt/slides/_rels/slide178.xml.rels><?xml version="1.0" encoding="UTF-8" standalone="yes"?>
<Relationships xmlns="http://schemas.openxmlformats.org/package/2006/relationships"/>

</file>

<file path=ppt/slides/_rels/slide179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80.xml.rels><?xml version="1.0" encoding="UTF-8" standalone="yes"?>
<Relationships xmlns="http://schemas.openxmlformats.org/package/2006/relationships"/>

</file>

<file path=ppt/slides/_rels/slide181.xml.rels><?xml version="1.0" encoding="UTF-8" standalone="yes"?>
<Relationships xmlns="http://schemas.openxmlformats.org/package/2006/relationships"/>

</file>

<file path=ppt/slides/_rels/slide182.xml.rels><?xml version="1.0" encoding="UTF-8" standalone="yes"?>
<Relationships xmlns="http://schemas.openxmlformats.org/package/2006/relationships"/>

</file>

<file path=ppt/slides/_rels/slide183.xml.rels><?xml version="1.0" encoding="UTF-8" standalone="yes"?>
<Relationships xmlns="http://schemas.openxmlformats.org/package/2006/relationships"/>

</file>

<file path=ppt/slides/_rels/slide184.xml.rels><?xml version="1.0" encoding="UTF-8" standalone="yes"?>
<Relationships xmlns="http://schemas.openxmlformats.org/package/2006/relationships"/>

</file>

<file path=ppt/slides/_rels/slide185.xml.rels><?xml version="1.0" encoding="UTF-8" standalone="yes"?>
<Relationships xmlns="http://schemas.openxmlformats.org/package/2006/relationships"/>

</file>

<file path=ppt/slides/_rels/slide186.xml.rels><?xml version="1.0" encoding="UTF-8" standalone="yes"?>
<Relationships xmlns="http://schemas.openxmlformats.org/package/2006/relationships"/>

</file>

<file path=ppt/slides/_rels/slide187.xml.rels><?xml version="1.0" encoding="UTF-8" standalone="yes"?>
<Relationships xmlns="http://schemas.openxmlformats.org/package/2006/relationships"/>

</file>

<file path=ppt/slides/_rels/slide188.xml.rels><?xml version="1.0" encoding="UTF-8" standalone="yes"?>
<Relationships xmlns="http://schemas.openxmlformats.org/package/2006/relationships"/>

</file>

<file path=ppt/slides/_rels/slide189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190.xml.rels><?xml version="1.0" encoding="UTF-8" standalone="yes"?>
<Relationships xmlns="http://schemas.openxmlformats.org/package/2006/relationships"/>

</file>

<file path=ppt/slides/_rels/slide191.xml.rels><?xml version="1.0" encoding="UTF-8" standalone="yes"?>
<Relationships xmlns="http://schemas.openxmlformats.org/package/2006/relationships"/>

</file>

<file path=ppt/slides/_rels/slide192.xml.rels><?xml version="1.0" encoding="UTF-8" standalone="yes"?>
<Relationships xmlns="http://schemas.openxmlformats.org/package/2006/relationships"/>

</file>

<file path=ppt/slides/_rels/slide193.xml.rels><?xml version="1.0" encoding="UTF-8" standalone="yes"?>
<Relationships xmlns="http://schemas.openxmlformats.org/package/2006/relationships"/>

</file>

<file path=ppt/slides/_rels/slide194.xml.rels><?xml version="1.0" encoding="UTF-8" standalone="yes"?>
<Relationships xmlns="http://schemas.openxmlformats.org/package/2006/relationships"/>

</file>

<file path=ppt/slides/_rels/slide195.xml.rels><?xml version="1.0" encoding="UTF-8" standalone="yes"?>
<Relationships xmlns="http://schemas.openxmlformats.org/package/2006/relationships"/>

</file>

<file path=ppt/slides/_rels/slide196.xml.rels><?xml version="1.0" encoding="UTF-8" standalone="yes"?>
<Relationships xmlns="http://schemas.openxmlformats.org/package/2006/relationships"/>

</file>

<file path=ppt/slides/_rels/slide197.xml.rels><?xml version="1.0" encoding="UTF-8" standalone="yes"?>
<Relationships xmlns="http://schemas.openxmlformats.org/package/2006/relationships"/>

</file>

<file path=ppt/slides/_rels/slide198.xml.rels><?xml version="1.0" encoding="UTF-8" standalone="yes"?>
<Relationships xmlns="http://schemas.openxmlformats.org/package/2006/relationships"/>

</file>

<file path=ppt/slides/_rels/slide19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00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3.jpg"/>
</Relationships>

</file>

<file path=ppt/slides/_rels/slide201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4.jpg"/>
</Relationships>

</file>

<file path=ppt/slides/_rels/slide202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5.jpg"/>
</Relationships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Robert Halleux (2633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9 2009 at 1:06:51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opinions de M. Jérome Coignard : recueillies par Jacques Tournebroche (10386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1 2011 at 11:10:56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uvelles (1073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1 2011 at 11:10:18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incipes d'économie politique (10838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5 2011 at 12:10:50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ragique destin de Nicolas II et de sa famille : treize années à la cour de Russie : septembre 1885 - mai 1918 (10944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6 2011 at 2:10:16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ternationale communiste au travail (11663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7 2011 at 4:11:21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Wallonie en fleurs : les arts et la littérature (116664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11:11:04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à la campagne : conclusion du congrès agraire du P.O.B. noël 1923 (116895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1 at 3:11:02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êche maritime, la flotte rouge (1227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5 2011 at 4:12:47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oseph Bovy (2652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3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-rendu divers (1275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6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férences (1275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7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(127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4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apports (127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8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éries et collections (1275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3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bonnement l'Eglantine (12752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55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Léon Brockus (265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1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bonnement Germinal (127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14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ériodiques (1275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4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1275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5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artis politiques en Allemagne (1302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7 2012 at 3:01:13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erbe d'historiette (1303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7 2012 at 4:01:48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"Equitables pionniers" de Rochdale (13066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9 2012 at 9:01:34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question scolaire (1314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3 2012 at 10:01:06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iquidation du Traité de Versailles (1341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3 2012 at 2:02:14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rapports de la morale et de la religion dans l'antique Orient (1437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7 2012 at 3:02:23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rapports de la morale et de la religion dans l'antique Orient (1439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8 2012 at 11:02:49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tour du moujik (14422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9 2012 at 10:02:16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'esclavage moderne (1451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3 2012 at 10:02:53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mpérialisme dernière étape du capitalisme : essai de vulgarisation (14741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0 2012 at 11:02:41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entiers dans la montagne (1497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9 2012 at 11:02:29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ouvement syndical international (1523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7 2012 at 4:03:52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pte rendu officiel du XXIVe Congrès annuel tenu les 31 mars, 1er et 2 avril 1923 (15615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2 at 12:03:37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ission socialiste belge dans la Ruhr : rapports et conclusions des délégués (1564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7 2012 at 10:03:30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présentés au XXXIVe Congrès annuel tenu les 31 mars, 1er et 2 avril 1923 (15652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7 2012 at 12:03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sur la question scolaire (1566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8 2012 at 9:03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extraordinaire tenu les 16 et 17 juin 1923 à la Maison du Peuple de Bruxelles : compte rendu officiel (15672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8 2012 at 12:03:59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du Comité fédéral pour l'année 1922 (1568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8 2012 at 3:03:11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ersonnages des Rougon-Macquart : pour servir à la lecture et à l'étude de l'oeuvre de Emile Zola (1612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6 2012 at 4:04:19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fascisme (1639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4 2012 at 12:04:12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archisme et socialisme (1657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7 2012 at 9:04:50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races de pigeons par l'image (1680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12 at 10:05:57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érité sur l'occupation de la Ruhr (1701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5 2012 at 8:05:35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ncentration financière et la concentration en entreprises d'électricité en Belgique (17343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1 2012 at 10:05:05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extes (1765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4 2012 at 10:06:42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rande guerre : 1914-1918 (1773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9 2012 at 11:06:22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905 (1791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8 2012 at 11:06:16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nouvelle politique économique des Soviets et la révolution mondiale (1791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8 2012 at 12:06:10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volution divine du sphinx au Christ (18945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7 2012 at 4:08:55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Méthodes modernes du syndicalisme (19085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4 2012 at 11:09:39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ref exposé de son développement de 1893 à 1923 sur la base de délibérations et décisions des congrès (19114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5 2012 at 3:09:54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annuel pour 1923 (19236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2 2012 at 9:09:03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aut-il changer notre programme ? : avant-projet de révision (1924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2 2012 at 11:09:47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5e exercice social 1922-1923 (1924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2 2012 at 11:09:10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shonorons la Guerre ! (19510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5 2012 at 11:09:22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lmanach 1923 du Peuple et de La Wallonie socialiste (19540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6 2012 at 12:09:55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atherine Gillon (265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26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llemagne (1918-1921) (1961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 2012 at 12:10:19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ivine comédie (1968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8 2012 at 9:10:55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ubert Stiernet (19799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2 2012 at 1:10:08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vers : le port et les travailleurs du port (2005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6 2012 at 9:10:07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volution et socialisme : essai de bibliographie (20105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0 2012 at 10:10:18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'esclavage moderne (20178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5 2012 at 2:11:50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rdre naturel : journal des peuples (2022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7 2012 at 9:11:24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Karl Marx : l'économiste, le socialiste (2026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2 at 11:11:40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ducation sexuelle et l'action pédagogique dans la lutte contre le péril vénérien (2054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2 at 4:11:08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opératives de consommation en France (2080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3 2012 at 11:12:23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isson de bonheur : essai sur l'optimisme viril ou volonté de joie (2093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7 2012 at 9:12:11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isc et blason ou l'impôt sur la Vanité: le paradoxe de la noblesse moderne (21115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12 at 1:12:25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récurseurs (211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2 at 9:12:36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èglements et instructions sur la police des mines (21365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7 2013 at 11:01:48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étrole : facteur économique mondial (21397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8 2013 at 11:01:59]]>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familistère de Guise et la Verrerie ouvrière : trois leçons du cours sur la coopération au Collège de France (2168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7 2013 at 11:01:38]]>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éséquilibre du monde (21873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3 2013 at 9:01:33]]>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alisations socialistes : notre action d'après-guerre (2195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4 2013 at 9:01:46]]>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utte mondiale pour le pétrole (22532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3 at 12:02:04]]>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'est-ce que le BIT ? (23235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3 at 9:03:14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émoration du XXVe anniversaire de la Commission syndicale 1898 - 1923 : XXIIe Congrès syndical tenu les 27 et 28 juillet 1923, à la Maison du peuple de Bruxelles : compte rendu sténographique (23293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6 2013 at 9:03:10]]>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annuel pour 1922 (2329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6 2013 at 9:03:25]]>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BC du communisme (2829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2 2013 at 12:11]]>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ts d'ouvrier (2899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3 at 11:12:10]]>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'écrivain (3326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45]]>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générale et anecdotique de la Guerre de 1914 (3578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8 2014 at 2:12:05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ené Jadot (2653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7]]>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de mutualités et des Unions Mutualistes socialistes de la Province de Liège (3597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4 at 12:12:48]]></a:t>
            </a:r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gistre de la correspondance : 1922 - 1931 / Indicateur tenu par le Secrétaire Communal (3752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:03:11]]></a:t>
            </a:r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thinea : d'Athènes à Florence (42036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7 2016 at 12:03:15]]></a:t>
            </a:r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éveil des morts (42259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3 2016 at 10:03:42]]></a:t>
            </a:r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u tsarisme au communisme : la révolution russe et ses effets (45985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8 2016 at 11:12:09]]></a:t>
            </a:r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livre des mères : ouvrage adopté par le service d'hygiène de la ville de Bruxelles (45995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8 2016 at 3:12:38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Bressoux (2651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3:06:37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Y. Loyen (265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39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ançois Van Belle (2658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09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livre rouge : choix de lecture destinées à l'enseignement populaire (28300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09 at 3:08:44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ine et les mineurs (2834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9 2009 at 11:08:08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"Cours nouveau" dans la Russie des Soviets (2836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9 2009 at 2:08:57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de général de l'enseignement primaire et normal (28575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5 2009 at 3:08:53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erniers aspects du socialisme (3152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09 at 12:12:13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réaliste (31536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09 at 2:12:42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x femmes illustres (317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4 2010 at 1:01:34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Poulseur (2651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5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travers les étoiles (321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0 at 1:01:59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ublications éditées par le Bureau international du Travail (3234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8 2010 at 4:01:21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itique extérieure de la Belgique : discours prononcé à la Chambre des Représentants par M. JASPAR , ministre des Affaires étrangères, le 20/11/1923 (3265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oi sur les loyers de 1923 : commentaire explicatif (326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urée du travail dans l'industrie : Italie (327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sur l'activité du parti ouvrier social-démocrate de Hollande = Bericht der Sozial demokratische Arbeitpartei der Niederlande = Report of social-démocratie labour party of Holland (3274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urée du travail dans l'industrie : Pays-Bas (3274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urée du travail dans l'industrie : Suisse (3274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tions de comptabilité (3275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quête sur la production : rapport général. Tome 1 (3275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. Vermeersch - J. Latin (2651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04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quête sur la production : rapprot général. Tome 2, Les faits : production générale et rendement par ouvrier (3275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Gaulois (3276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cupation de la Rhur : contre la guerre qui vient (3277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ent s'est déclenchée la guerre mondiale : avec les documents secrets de la chancellerie allemande annotés par Guillaume II (3277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lutarque a menti (32772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socialiste de la révolution française. Tome 4, La République (3277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socialiste de la révolution française. Tome 5, La Révolution en Europe (3277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socialiste de la révolution française. Tome 6, La Gironde (3277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opération depuis un siècle : Lyon, Rochdale, Nîmes, Gand, Saint-Claude (3278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générale de la coopération en France : les idées et les faits, les hommes et les oeuvres. Tome 2, Formation et développement de l'Institution coopératives moderne (327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.- L. Decerf (2651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volution et les conquêtes de la mutualité (32789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urs de français : cours en 36 heures, école ouvrière supérieure d'Uccle, session 1922-1923 (3283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anté de l'écolier (3283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orêt de la Vecquée (3284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hysique du globe (3284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inq aspects de la Réaction (3286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ystèmes socialistes (3287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i communale coordonnée et commentée, 4ème édition mise au courant de la législation et de la jurisprudence (3287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rapeaux et bannières (3514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0 at 10:03:20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des permanents sur l'activité syndicale pendant l'année 1922 présentés au XXVIIe congrès annuel tenu le 29 avril 1923 à la Maison de Peuple de Bruxelles (37292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3 2010 at 3:06:35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ctionnaire et le dividende : deux leçons du cours sur la coopération au Collège de France : janvier 1923 (4129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5 2010 at 2:11:32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ivers types d'associations coopératives de production : trois leçons du cours sur la coopération au Collège de France : janvier 1923 (4131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5 2010 at 2:11:22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ntrepreneur et le profit : deux leçons du cours sur la coopération au Collège de France : janvier 1923 (4134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5 2010 at 2:11:26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obstacles au développement des coopératives de production : trois leçons du cours sur la coopération au Collège de France, février 1923 (4135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5 2010 at 2:11:46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opératives de production et l'Etat : une leçon du cours sur la Coopération au collège de France : février 1923 (4135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5 2010 at 3:11:42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venir des coopératives de production : leçon du cours sur la coopération au Collège de France : avril 1923 (41356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5 2010 at 3:11:41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opération de Production à l'Etranger, Angleterre-Italie: deux leçons du Cours sur la coopération, avril 1923 (413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5 2010 at 3:11:56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rise du logement : première leçon du cours sur la coopération au Collège de France : décembre 1923 (4135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5 2010 at 3:11:09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gramme coopératiste et l'économie politique libérale : trois leçons du cours sur la coopération au Collège de France : décembre-janvier 1923-1924 (4136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5 2010 at 4:11:17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ravail et le profit : deux leçons du cours sur la coopération au Collège de France : février 1923 (4159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6 2010 at 4:12:33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Sociétés Coopératives (52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:02:22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nationalisation des mines (626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7 2011 at 12:04:08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d'éducation physique les 26 et 27 mai 1923 : compte rendu sténographique (7289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3 2011 at 1:05:28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dministrations centrales : IIe congrès international des sciences administratives : rapports présentés à la troisième section (7352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6 2011 at 12:05:01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Jeunes et le Socialisme  (742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1 2011 at 12:05:20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itique économique et la situation de la classe ouvrière en Russie soviétique (8017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8 2011 at 1:06:16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romanciers du travail (841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0 2011 at 12:07:34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rève des chemins de fer (9046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2 2011 at 11:08:16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rève de PTT (9048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2 2011 at 11:08:05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omaine de Tribomont Wegnez-Verviers : sa destination (939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1 at 11:08:36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ducation ouvrière internationale et rapport de la conférence de l'Education ouvrière tenue à Bruxelles les 16 et 17 août 1922 (985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4 2011 at 11:09:18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'un conscrit de 1813 (995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9 2011 at 10:09:29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xposition du Foyer de l'ouvrier (10067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1 2011 at 10:09:31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dame Bovary : moeurs de Province (1027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5 2011 at 11:10:4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202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2024-05-03T23:52:38Z</dcterms:created>
  <dcterms:modified xsi:type="dcterms:W3CDTF">2024-05-03T23:52:38Z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