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4808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jugée par la science : critique des principes d'économie politique de John-Stuart Mill. Tome 1 (3280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2024-05-11T21:56:38Z</dcterms:created>
  <dcterms:modified xsi:type="dcterms:W3CDTF">2024-05-11T21:56:38Z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