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presProps" Target="presProps.xml"/>
  <Relationship Id="rId221" Type="http://schemas.openxmlformats.org/officeDocument/2006/relationships/viewProps" Target="viewProps.xml"/>
  <Relationship Id="rId2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024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rt des enfants trouvés et abandonnés dans la région liégeoise au début du XIXe siècle (128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3:01:07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espoir socialiste : essai sur la dynamique du mouvement socialiste en Belgique (130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2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origines du communisme français : contribution à l'histoire du mouvement ouvrier français (1439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2:02:3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ctrines du pouvoir : la formation de la pensée politique (1498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20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oïsme : philosophie et politique (1507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:03:0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. T. 2 : La Gironde et la Montagne - La Terreur (151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1:03:1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entités collectives et relations inter-culturelles (1524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1:03:3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démocratie économique : Febecoop (1534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4:03:5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... et puis après ? (1541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3:03:5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cte culturel : loi garantissant la protection des minorités idéologiques et philosophiques (154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5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a Chine s'éveillera, le monde tremblera : regards sur la vie chinoise (161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1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élévision comme on la parle (163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:2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x : photos d'hier et d'aujourd'hui (164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1:04:1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t les consommateurs (165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0:04:2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és du travail et revenus comme conditions de l'aspiration à la sécurité d'existence (167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0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, l'école, le logement et son environnement ; Expression et localisation d'aspiration sociales diversifiées (suite) (1673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:05:04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, l'école, le logement et son environnement ; Expression et localisation d'aspiration sociales diversifiées (suite) (167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:05:50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irations de reliance sociale (suite) ; Reliance sociale et grandes organisations (1673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:05:3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irations de reliance sociale (suite) ; Reliance sociale et chômage (167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4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irations de reliance sociale (suite) ; Reliance sociale et médecine (1674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4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de garde d'enfants (suite) ; Etude des couts et de la demande en Wallonie (1674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2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essus de marginalisation (suite) ; Les ayants droit au minimex (167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5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essus de marginalisation (suite) ; Les ayants droit au minimex (167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19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Lemaire : une grande vie, une grande oeuvre (168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0:05:2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aing-Vaillance (169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12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'action sociale (1706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1:05:2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'action sociale : organe interprovincial de la Communauté belge d'expression française (170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1:05:2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e sans issue (1709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9:05:28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ères menteuses (1713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1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ribaldi (1713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2:05:05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social-démocratie allemande (1721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3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hongrois au service de l'édification du socialisme avancé (173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3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gédie du pouvoir : quel avenir pour la France ? (173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5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te communautaire : réforme des institutions (1743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0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européennes : éléments d'histoire, problématique électorale (1762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9:06:5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0 années de tourisme social 1937 (1782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06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'Université de Bruxelles : à l'enseigne du droit social belge (1804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1:0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ouchement : avec sans douleur ? (189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1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sence du platonisme (1908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0:09:3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sexualité de l'homme (1918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1:09:29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 et l'actionnariat des salariés (1950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0:09:1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1964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1:10:28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vivent des femmes seules : résultats d'une enquête (1965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3:10:17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médicaments et leur bon usage (196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12:10:5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é Lévesque, la passion du Québec (197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:10:0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marxiste et la ville (197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45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ecture publique : le décret illustré et commenté (197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4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chestre noir (1973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20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les archives du Comité central : trente ans de secrets du bloc soviétique (197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4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insi parlait la France : les heures chaudes de l'Assemblée nationale (197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2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êtes et théâtre d'amateurs (1982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2:10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ître (198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0:10:0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. F. fantastique et ateliers créatifs (1987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0:10:4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 et opposition dans les sociétés postrévolutionnaires (1988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2:10:1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Marx, avril (200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9:10:4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choisis de l'histoire du KL Auschwitz (201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0:11:22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ger pour notre palais un destin digne d'un passé millénaire (2032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37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i ne peut plus durer : dans le Parti communiste (2049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0:11:1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e et buts de l'économie socialiste: information de R.D.A. (2060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46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jeu (2065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1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l qu'en mon souvenir : Renan, Jaurès, Lénine et tant d'autres (2068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5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ogestion c'est pas de la tarte (2068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0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du mouvement wallon : journée d'étude de Charleroi, 26 février 1976 (210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1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illissement et société : 2e cycle de conférences 1976 (210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12:12:16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e d'asile (2113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8:12:06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groupe G" (1942-1944): deux héros de la résistance: Jean Burgers et Robert Leclercq (212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04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conspiration russo-américaine (2179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2:01:36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 de raison : études et engagement politique (2185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2:01:4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mmun de gouvernement de la gauche : propositions socialistes pour l'actualisation (2186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46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uses du déclin wallon : l'influence du pouvoir politique et des groupes financiers sur le développement régional (2187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9:01:2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ormatisation de la société : rapport à M. le Président de la République (2205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9:01:30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DA se présente (221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4:01:47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oeur de l'Europe : le "printemps" ou l'"automne" de Prague ? (2217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0:01:5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uthentique, anecdotique, folklorique et critique du cinéma belge : depuis ses plus lointines origines (222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9:02:09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és du travail et revenus comme conditions de l'aspiration à la sécurité d'existence = Arbeidsmarkten en inkomens als voorwaarden voor de aspiratie naar bestaanszekerheid (2233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2:02:1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vention des accidents à bord des navires en mer et dans les ports (2256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1:02:16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à ceux qui se réclament du socialisme (2324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0:03:42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u Canton : revue éditée par l'Association des Enseignants du Canton scolaire d'Engis (2600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02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rbe à brûler : roman (3565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25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entre d'étude et de documentation sociale (4027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3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ture des "Cahiers socialistes" : novembre 1944-novembre 1953 (41372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4:01:46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pur (2827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1:08:1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 retrouvé : contribution à l'histoire du mouvement révolutionnaire du 3 mai au 16 juin 1968 (285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9:08:3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des Centres publics d'Aide sociale (287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Gaulle malgré lui (319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4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'un autre temps (3214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3:01:0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hange inégal : essai sur les antagonismes dans les rapports économiques internationaux (32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olence politique (326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ieux vont mourir à Nanterre (326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fants objets : les droits de 0 à 14 ans (326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 et libertés : essai de typologie des libertés dans le capitalisme monopoliste d'Etat (326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à la parole : Chroniques RTB Liège 1964-1977 (326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-croissance : les chemins de l'écologisme suivi d' entretiens écologistes (326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topie foncière : l'espace pour l'homme (326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ogie humaine (326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s-régions dans la région wallonne (3271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asses sociales et lutte politique en Pologne (3272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ssion du Québec : conversations avec Jean-Robert Leselbaum (327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Québec tel quel (3273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et fonctionnement de l'Assemblée nationale (327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québécoise du développement culturel. Vol 1, Perspectives d'ensemble : de quelle culture s'agit-il ? (3273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québécoise du développement culturel. Vol 2, Les trois dimensions d'une politique : genres de vie, création, éducation (327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our de France par Camille et Paul, deux enfants d'aujourd'hui. Tome 2 (327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umération des mesures les plus importantes prises par le Gouvernement depuis le Congrès de Spa en octobre 1977 (327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Le Monde" : histoire d'un journal, un journal dans l'histoire (327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mwell, les Niveleurs et la République (327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 Bel Canto régnait sur le Boulevard (327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programme électoral du Parti Socialiste Belge (3287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1978, programme PS : faire face, construire l'avenir : programme du parti socialiste, 17 décembbre 1978 (3287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du 16 novembre 1978 relative aux élections du Parlement Européen (328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clusion du bénéfice des allocations pour chômage de longue durée (3289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et le développement économique ? : quel financement pour une stratégie industrielle régionale ? (337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11:03:3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dans la Nouvelle Espagne (1978) (3376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2:03:3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énurie n'est pas pour demain ! (337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0 2010 at 11:03:3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publics de demain (341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0 at 11:03:5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permanente : points de vue laïques (399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11:09:2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gentine : dossier d'un génocide = Argentina proceso al genocidio (707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1 at 3:05:5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aux communistes français et à quelques autres (811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1:07:0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logie en sciences humaines (81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1:07:1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t au théâtre : essai d'évaluation de l'impact socio-affectif d'un spectacle théâtral sur des enfants de 10 à 12 ans (829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2:07:1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héâtre-action en Belgique (83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1:07:3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hommes derrière des noms (83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1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vrez Prométhée (900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1:08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 ans de textes à l'intérieur du syndicat : sélection de textes de la régionale FGTB de Bruxelles-Hal-Vilvorde de fin 1966 à mi-1977 (900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1:08:3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s femmes, pouvoir des hommes (91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2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Kampuchéa (94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1:08:4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nseigne du droit social belge (95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2:0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titution de la littérature : introduction à une sociologie (961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9:09:2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topie ou la mort (9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0:09:4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enchaîné : organisation du travail et domination sociale (980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11:09:2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olitique (982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1:09:3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était des femmes dans la Résistance... (104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4:10:0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oir ou être ? (104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1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conoclastes (112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1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ccidentaux : les pays d'Europe et les Etats-Unis depuis la guerre (114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2:11:4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est en retard (1145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4:11:1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n basse sur l'Afrique (11663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4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ivants et les morts (116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 européennes 10 juin 1979 : projet de programme électoral du parti socialiste belge (1209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12:12:4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é : Vademecum 1978 : Lanaye, Argenteau, Richelle, Cheratte (1266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23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u libéralisme belge (126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0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2024-05-04T01:29:52Z</dcterms:created>
  <dcterms:modified xsi:type="dcterms:W3CDTF">2024-05-04T01:29:52Z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