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40922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read & roses : une autre histoire des affiches syndicales (BIB 18010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6">
  <a:themeElements>
    <a:clrScheme name="Theme5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2024-06-26T09:09:14Z</dcterms:created>
  <dcterms:modified xsi:type="dcterms:W3CDTF">2024-06-26T09:09:14Z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