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3822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trimoine et vie collective (2250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3:02: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2024-05-22T08:19:27Z</dcterms:created>
  <dcterms:modified xsi:type="dcterms:W3CDTF">2024-05-22T08:19:27Z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