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64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morale non confessionnelle (203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4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ffaires et les hommes (BIB 181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2024-05-16T08:30:06Z</dcterms:created>
  <dcterms:modified xsi:type="dcterms:W3CDTF">2024-05-16T08:30:06Z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