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2485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de grève, leçons professées à l'école des hautes études sociales (329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2024-06-24T12:31:13Z</dcterms:created>
  <dcterms:modified xsi:type="dcterms:W3CDTF">2024-06-24T12:31:13Z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