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06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75370_ca_object_representations_media_1383_large1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68060_ca_object_representations_media_724_large2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60485_ca_object_representations_media_726_large3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62706_ca_object_representations_media_1076_large4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44019_ca_object_representations_media_1078_large5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83557_ca_object_representations_media_1088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stes du Parti : 1885-1960 (313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1:12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des 4 et 5 juillet 1959 : rapports (156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s que jamais ! (4309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ne gouverne plus : il ne cherche plus qu'à survivre, dans la médiocrité et l'impuissance (ARC-C AFF DIV 0298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à l'exploitant ! : le fermier vote socialiste (ARC-C AFF ELE 030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nous disons "non" à la loi unique (ARC-C AFF ELE 0309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s les pensions augmentées : votez socialiste  (ARC-C AFF ELE 0365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0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tiennent parole : votez socialiste  (ARC-C AFF ELE 0367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est temps !  (ARC-C AFF ELE 037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2024-04-27T03:53:18Z</dcterms:created>
  <dcterms:modified xsi:type="dcterms:W3CDTF">2024-04-27T03:53:18Z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