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60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métallurgistes verviétois 1882-1982 (1335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2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2024-04-28T22:41:26Z</dcterms:created>
  <dcterms:modified xsi:type="dcterms:W3CDTF">2024-04-28T22:41:26Z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