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presProps" Target="presProps.xml"/>
  <Relationship Id="rId68" Type="http://schemas.openxmlformats.org/officeDocument/2006/relationships/viewProps" Target="viewProps.xml"/>
  <Relationship Id="rId6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9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coopération française : 1895 (258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mmunal (315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0:12:3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: fédéralisme, socialisme et antithéologisme : lettres sur le patriotisme : Dieu et l'Etat (326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uleur universelle : philosophie libertaire (326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future (32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 l'anarchiste-socialiste (32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collectivisme et le gouvernement local en Belgique (326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patrons et ouvriers : études économiques et théologiques (326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ires : essai de sociologie chrétienne (326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Angleterre (327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auts salaires aux Etats-Unis (327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I ème rapport annuel du comité-directeur de la Fédération ouvrière suisse pour l'année 1894; Procès-verbal de la séance du comité central; Les mouvements en faveur des salaires et les grèves en Suisse depuis l'année 1860 (32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systèmes économiques et socialistes (327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, origine et évolution : thèse communiste (3281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 et évolution de la propriété (328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publics : précédés de deux essais sur le collectivisme (328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devient Socialiste (328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intessence du socialisme (328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 (328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 (328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u travail. Tome 1 (328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t la protection (3289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rticles sur le socialisme (337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4:03:1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touche et Cie : discours prononcés dans la discussion du budget de la justice par les députés socialistes Lambillotte et Edouard Anseele (64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1:04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is terrestre (649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2:04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t le socialisme : les grèves (66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0:05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de Laveleye : sa vie son oeuvre (111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11:11:1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délégués ouvriers à l'inspection des mines (1292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2:01:2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rusalem (1491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rationaliste (187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5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psychologiques de l'évolution des peuples (1900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0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la Wallonie (20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collectiviste au Courrier de Bruxelles (226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eu : causerie (283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3:11:0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u peuple : 1895 (359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1:12:2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2024-04-29T06:52:13Z</dcterms:created>
  <dcterms:modified xsi:type="dcterms:W3CDTF">2024-04-29T06:52:13Z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