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6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que de la composition des exécutifs/gouvernements de la région wallonne : 1968-2013 (359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2024-06-26T02:49:50Z</dcterms:created>
  <dcterms:modified xsi:type="dcterms:W3CDTF">2024-06-26T02:49:50Z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