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presProps" Target="presProps.xml"/>
  <Relationship Id="rId16" Type="http://schemas.openxmlformats.org/officeDocument/2006/relationships/viewProps" Target="viewProps.xml"/>
  <Relationship Id="rId1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1004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1643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9:04:3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20596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2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curité sociale en Belgique. Tome I : Problèmes belges de la sécurité sociale (214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8 2013 at 3:01:0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ée européenne et atlantique de Paul-Henri Spaak (1942-1972). Tome 1 (2911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3:12:4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1643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9:04:15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socialisme en Belgique (1643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2 at 9:04:5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. Tome I : De l'indépendance à l'Allaiance (1759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35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. Tome II : De l'espoir aux déceptions (175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3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bats inachevés (17595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1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vrance des otages à stanleyville et Paulis ; La politique belge à l'égard du Congo (1759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4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'OTAN (1759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7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lérance et liberté (1759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2 2012 at 11:06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2024-07-04T09:09:37Z</dcterms:created>
  <dcterms:modified xsi:type="dcterms:W3CDTF">2024-07-04T09:09:37Z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