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3104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1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Theme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2024-05-09T22:36:17Z</dcterms:created>
  <dcterms:modified xsi:type="dcterms:W3CDTF">2024-05-09T22:36:17Z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