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37152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image" Target="../media/9856_ca_object_representations_media_1431_large1.jp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image" Target="../media/3878_ca_object_representations_media_1190_large2.jp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image" Target="../media/72886_ca_object_representations_media_1191_large3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2288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encontre De Coster Halberthal Cudell (ARC-C AFF DIV 0347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744855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Coster à la province (ARC-C AFF ELE 0491)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7191375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 Coster à la province (ARC-C AFF ELE 0492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8">
  <a:themeElements>
    <a:clrScheme name="Theme7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2024-04-29T01:47:35Z</dcterms:created>
  <dcterms:modified xsi:type="dcterms:W3CDTF">2024-04-29T01:47:35Z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