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4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14802_ca_object_representations_media_1093_large1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6196_ca_object_representations_media_11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et l'importance économique de la Faune autochtone dans la région liégeoise (2154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0:01:2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Protéger l'environnement pour protéger l'homme" votez PS : Charles Jeuniaux (ARC-C AFF ELE 038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tez socialiste (ARC-C AFF ELE 04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2024-04-27T20:11:52Z</dcterms:created>
  <dcterms:modified xsi:type="dcterms:W3CDTF">2024-04-27T20:11:52Z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