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5599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française de science politique (1707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2 at 12:05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2024-05-12T19:53:57Z</dcterms:created>
  <dcterms:modified xsi:type="dcterms:W3CDTF">2024-05-12T19:53:57Z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