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presProps" Target="presProps.xml"/>
  <Relationship Id="rId50" Type="http://schemas.openxmlformats.org/officeDocument/2006/relationships/viewProps" Target="viewProps.xml"/>
  <Relationship Id="rId5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3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3 (3273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4 (327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5 (3273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s principaux évènements de la Révoltion Française (3278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fait au collège de France (328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 (328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isère des classes laborieuses en Angleterre et en France. Tome 1 (328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loutocratie ou du gouvernement des riches (328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ropriété (328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ens considérés principalement par rapport au domaine privé. 2ème partie (3281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nes considérés principalement par rapport au domaine privé. 1ère partie (3281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 de la question sociale; Banque d'échange (32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. Volume 1 (3285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nde industriel. Volume 2 (328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u travail (3289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du travail d'après la théorie de Fourier (328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liberté du travail au simple exposé des conditions dans lesquelles les forces humaines s'exercent avec le plus de puissance (97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2:09:3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landres et l'industrie linière : août 1849 (102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0:10:1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 sur la condition des ouvriers et le travail des enfants dans les mines, manufactures et usines de la province de Liège (1166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0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emorqueur (1169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4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veut l'Europe ! : coup d'oeil sur la situation actuelle (1252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0:01:5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pectus d'un journal conservateur populaire ou idées sur la propagation du bien-être général et de l'intérêt public au moyen de la presse quotidienne (1497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0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ateur : cours de débit et d'action oratoires (171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4:05:2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. Tome second (1716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0:05:5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 : précédée d'un aperçu historique avec les règnes de Louis XV et de Louis XVI (1731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0:05:1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se du christianisme par les pères des premiers siècles de l'Eglise, contre les philosophes, les païens et les juifs (1898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alité déterminée par le raisonnement ou questions socialistes (189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1:08:20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iage au point de vue chrétien. Tome I (1900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2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iage au point de vue chrétien. Tome II (19001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5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lasses ouvrières en France pendant l'année 1848 (317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2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 (1905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1:09:5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droit à l'oisiveté et de l'organisation du travail servile dans les Républiques Grecques et Romaine. (211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2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communisme ou réfutation historique des utopies socialistes (211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:12:0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titutions des jésuites (2213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2:01:2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ltramontanisme ou l'Eglise romaine et la société moderne (4598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2:1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: Vue synthétique sur la doctrine de Ch. Fourier (326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(326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ens considérés principalement par rapport au domaine privé (3268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1 (3273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2 (3273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2024-04-29T02:25:44Z</dcterms:created>
  <dcterms:modified xsi:type="dcterms:W3CDTF">2024-04-29T02:25:44Z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