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697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mantisme politique : question de politique extérieure (326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2024-05-16T09:58:27Z</dcterms:created>
  <dcterms:modified xsi:type="dcterms:W3CDTF">2024-05-16T09:58:27Z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