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27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pulation de la Wallonie dans la dualité démographique de la Belgique (259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2024-07-07T00:09:08Z</dcterms:created>
  <dcterms:modified xsi:type="dcterms:W3CDTF">2024-07-07T00:09:08Z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