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presProps" Target="presProps.xml"/>
  <Relationship Id="rId194" Type="http://schemas.openxmlformats.org/officeDocument/2006/relationships/viewProps" Target="viewProps.xml"/>
  <Relationship Id="rId19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89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>
  <Relationship Id="rId1" Type="http://schemas.openxmlformats.org/officeDocument/2006/relationships/image" Target="../media/84819_ca_object_representations_media_662_large3.jpg"/>
</Relationships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8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9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'information (2030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05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hermalisme (20559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2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1 (janv.- fév. 1989) (209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mplicité et dignité: la commémoration de la mort d'Emile Vandervelde (2098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5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 si c'était hier (2098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15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t l'actualité de son action (2098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e nouveaux Wallons plutôt que de nouveaux Belges" (2098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arentement aux élections législatives dans la province de Brabant (2098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Culture" d'entreprise et luttes syndicales transnationales (2098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: la "perestroïka" à l'épreuve (2098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scination française pour la bombe à neutrons (2098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2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s de coopération franco-allemande (2098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"Femmes et pouvoir" (2098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4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2-213 (mars-juin 1989) (209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7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Europe oui, mais pas n'importe laquelle (2098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manifeste électoral 1989 (209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3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P.E. et le groupe socialiste (209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5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Bruxelles Europe: un couple grincheux (2098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5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rôle du Secrétariat d'Etat à l'Europe 1992 (209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a Communauté... sans dimension sociale?! (2098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4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socialistes et la politique agricole commune (209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0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rouges et le vert (209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15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Europe des consommateurs, un nouveau mythe? (2099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2:12:2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transparence, OPA, raiders, initiés (2099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marché unique et marché des transports (2099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5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 marché unique du 31 décembre 1992 (2099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5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au P.E., ce que les femmes ont fait pour les femmes (209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'introuvable défense européenne (2099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les P.S. européens face aux armes nucléaires (209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, quelle Europe?:  la sécurité d'emploi dans l'Europe de 1992 (2099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40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refour: convention des femmes de la Gauche Européenne, Milan 2, 3, 4 février 1989 (2099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05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es hommes: penser l'affaire Rushdie (2099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3:12:20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4 (juill.-aout 1989) (209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ssir Bruxelles (209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5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lement européen: après le 18 juin... (209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ème Congrès de l'Internationale Socialiste (2099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 et démographie (209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0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doctrine de dissuasion minimale au concept de suffisance raisonnable (2099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essions de Managua (20998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familles (209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26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jeux et limites du catholicisme social (2099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5 (sept.- oct. 1989) (210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ésident Spitaels en Pologne: prémices de la nouvelle démocratie (210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ys africains face à l'Europe 92: inquiètudes, enjeux, espoirs (2100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au bois dormant (2100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Fonds structurels européens (2100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3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européennes en Wallonie et à Bruxelles (210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5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 politico-militaires du processus du désarmement conventionnel en Europe (210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4:12:1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6 (nov.- déc. 1989) (210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8:12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: ville de tous les défis. (210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1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arisation de l'enseignement (2100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ngements à l'Est: nos Partis Socialistes interpellés (210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(2100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it et ses méfaits (2100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4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) (210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2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arentement aux élections législatives dans le Brabant (210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9:12:12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es femmes: centenaire du conseil international des femmes: 1888-1988 (212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3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azione Giangiacomo feltrinelli : 1974-1989 (2217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1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 idées d'Europe (2224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4:01:5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6-25 ans cherche travail : une mission locale et l'emploi des jeunes (2226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2:02:2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culturelle dans nos provinces à l'époque française (224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1:02:4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étier de nègre : septante discours prêts à l'emploi (2249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2:02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olklore brabançon  : histoire et vie populaire (2256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0:02:1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ison du Peuple en Europe et en Suisse. Le temps d'un édifice social (268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:07:10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cription des droits économiques et sociaux dans la Constitution (4098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9:01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mpétences des Communautés et des Régions en matière de relations internationales et l'application du Droit communautaire européen (4099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10:01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dans l'oeuvre de Simenon (41594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 juin 1989 : Election du parlement européen (ARC-C AFF ELE 0306)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lever les montagnes : pour une révolution de l'économie soviétique (258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36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s et égaux... : l'émancipation des juifs sous la Révolution française (1789-1791) (2827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1:08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cat de la défense du consommateur : les petits litiges : un alternative proposée par le barreau de Liège (283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0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le et face : bilan de la coopération belgo-zaïroise (313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1:12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anté : une comparaison internationale : volume 1 : naissance et développement des mutualités socialistes en Belgique des origines à 1914 (313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2:12:0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u 1er colloque des paralittératures de Chaufontaine : tenue en novembre 1987 (315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1:12:4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ortement = Abortus (3158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1:12:2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onne année (3198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5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épargne sociale : à travers l'évolution de la banque d'épargne Codep et de ses prédécesseurs (32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0 at 2:02:2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au futur : vers un nouveau paradigme : actes du congrès (32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nseigne de la Belgique nouvelle (2584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8:05:5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papa : 1970 : le commencement de la fin (400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1:0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ouvrier et santé. Volume 2 : une comparaison internationale (50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1:02:5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aussi fabriquent l'histoire de la FN : 1889/1989 (77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3:06:3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'Orient : de la balkanisation à la libanisation : histoire d'une modernité inacomplie (77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0:06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s de l'homme et libertés en Belgique : le point sur quelques situations particulières (259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9:05:0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e droit des Facultés universitaire Saint-Louis, le 24 novembre 1988 (812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laration de principes de l'Internationale socialiste (Stockholm, 23 juin 1989) (81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1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sur l'avortement : octobre 1989 (94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1:08:1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la sécurité sociale (968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0:09:4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centenaire de la Révolution française : 1989 : la Révolution française : première révolution des droits de l'homme (10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u droits des facultés universitaires Saint-Louis le 24 novembre 1988 (1042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11:10:3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 : l'empire déchiré (1073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9:10:5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ons : de l'erreur à l'erreur (1080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0:10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, du manuscrit à l'ère électronique : notes de bibliologie (109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3:10:5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Belgique pour demain ? : rapport Coudenberg (1144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0 2011 at 2:11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les-fleurs de Belgique (1157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1 at 3:11:2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regard sur les femmes prévoyantes socialistes (122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2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Suède au XXe siècle (128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'Espagne (1301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12:01:5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ince 2001 : pro vincere (131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4:01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ù va l'URSS de Gorbatchev ? (149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:02:1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en Belgique : de la clandestinité au débat politique (150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:03:3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tude et crise de l'Etat belge : actes du colloque organisé par la Faculté de droit des Facultés universitaires Saint-Denis, le 24 novembre 1988 (154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9:03:1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ches techniques sur le Parlement européen et les activités de la communauté du Parlement (155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ourmis dans les jambes (164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21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: ses nouvelles institutions (166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liégeoise de 1789 vue par les historiens belges (de 1805 à nos jours) (1691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2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économique : histoire de l'idée de marché (17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3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es gueules de Belgique (173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4:05:1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: questions-réponses (1734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15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ssion de 1988-1989 : propositions de loi relatives à l'interruption de grossesse : rapport fait au nom des commissions réunies de la justice et de la santé publique et de l'environnement par Mmes Mayence-Goossens et Lieten-Croes (173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4:05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les 100 printemps (1743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4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rais penseurs de notre temps (1758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25e anniversaire de la mort d'Achille Delattre : discours prononcé à la Maison du Peuple de Paturages : 19 novembre 1989 (1762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4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, mythes et réalités : 100 ans d'histoire (176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9:06:0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d'Arménie (1773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e Lénine à Gorbatchev : l'histoire, le système politique et économique, la société, les changements (180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Memory of May Day : an Iconographic History of the Bigins and Implanting of a Workers' Holiday (192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2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par-dessus le marché ? (1940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0:09:3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789-1989 : 200 ans de libre pensée en Belgique (194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5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e unique européen (194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: 1985-1989 (194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0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 vert : l'agriculture un avenir pour la Wallonie (1947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s profondeurs de l'URSS : le courrier des lecteurs d'Ogoniok (1987-1989) (195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'offres de formation à l'action socio-culturelle : 1989-1990 (195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0:09:1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historique : de l'apparition de l'homme sur terre à l'ère atomique (195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10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-Congo 1960 : le 30 juin pourquoi, Lumumba comment, le portefeuille pour qui (1959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2:10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éma Wallonie Bruxelles : du documentaire social au film de fiction (1963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1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stratégique : géopolitique des rapports de forces dans le monde (196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1:10:56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dernière chance à l'Est ? : URSS-Chine (1970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5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politiques (1982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éralisme en Belgique : deux cents ans d'histoire (1982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5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ppart de A à Z (1982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2:10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is de la cocaïne (198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9 (198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47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e Lénine à Gorbatchev : l'histoire - le système politique et économique - la société - les changements (1988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3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des grands, l'espoir des pauvres : désarmement, développement et survie de l'humanité (199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ides aux PME (199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2 at 2:10:0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ertoire d'offres de formation à l'action socio-culturelle : 1989-1990 (1995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autrement... (200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2:10:0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rs : cahier et revue : regards sur l'Europe (202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12:11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2024-05-02T01:18:23Z</dcterms:created>
  <dcterms:modified xsi:type="dcterms:W3CDTF">2024-05-02T01:18:23Z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