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768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scou : un procès en sorcellerie (258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2:05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scou et l'Internationale ouvrière socialiste (328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2024-05-21T03:03:37Z</dcterms:created>
  <dcterms:modified xsi:type="dcterms:W3CDTF">2024-05-21T03:03:37Z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