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presProps" Target="presProps.xml"/>
  <Relationship Id="rId63" Type="http://schemas.openxmlformats.org/officeDocument/2006/relationships/viewProps" Target="viewProps.xml"/>
  <Relationship Id="rId6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4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en Belgique (6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5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marxistes : le marxisme a-t-il fait faillite ? (10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vantages de la propriété communale (1170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alkans et la paix (1170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vahie et le socialisme international (117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ouvrière (1170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s 1934-1938 (1170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5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u P.O.B. 1885-1935 : vers la souveraineté du travail (117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[Tome 1] (31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0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x derniers années du règne de Léopold II : 1900-1910 (117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ode rural et le retour aux champs (1171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117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ctor Denis (1171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(117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syndicale et le personnel de l'état en Belgique (117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aux intellectuels (11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'Israël : un marxiste en Palestine (117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de la Belgique (11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en Belgique depuis 1830. Tome 1 (314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3:12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loi sur l'alcool (1221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religion (122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suffrage universel (122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2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promesses du Bolchévisme : conseil général du P.O.B. (1222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collectivisme (12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t de la coopération dans le centre (130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:01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tyre des congolais, rien de changé au Congo : principaux témoignages publiés à l'étranger depuis le rapport de la Commission d'enquête (15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51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2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es dans les tranchées d'Espagne (153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5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depuis en Belgique 1830. Tome 2 (315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(156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7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commune (1924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5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charbonnages (192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militant socialiste (19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3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belge 1885-1925 (19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a-t-il fait faillite ? (192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ans le récent débat scolaire (315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2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ouvrier : conférence donnée le 12 avril 1862 dans une société ouvrière de Berlin (203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ocialistes : l'alcoolisme - la religion - l'art (204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0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: capitalisme d'Etat ou socialisme démocratique (20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jours de l'Etat du Congo : journal de voyage (juillet-octobre 1908) (209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2:12:2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10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3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après ! : lettre ouverte aux travailleurs belges (226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foncière en Belgique (286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0:12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(287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8:12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lles tentaculaires (645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4:04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socialiste (645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9:04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2024-04-29T13:39:31Z</dcterms:created>
  <dcterms:modified xsi:type="dcterms:W3CDTF">2024-04-29T13:39:31Z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