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40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5266_ca_object_representations_media_143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image" Target="../media/33899_ca_object_representations_media_1334_large10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8962_ca_object_representations_media_144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36470_ca_object_representations_media_144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13181_ca_object_representations_media_144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21813_ca_object_representations_media_1445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80323_ca_object_representations_media_1220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31233_ca_object_representations_media_1284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37169_ca_object_representations_media_1332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69908_ca_object_representations_media_1333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43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Claude Marcourt : permanence fiscale (ARC-C AFF DIV 0352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Claude Marcourt : 1er à l'Europe (ARC-C AFF ELE 0632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traversant l'ancien monde : témoignages, portraits et autres traces (BIB 18057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ement MR - NVA : suédois ou ikéomikaze ? (ARC-C AFF DIV 035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fédérale (ARC-C AFF DIV 035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574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tuelle et coopérative d'assurances (ARC-C AFF DIV 0359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ment incorrect ? (ARC-C AFF DIV 036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Claude Marcourt : 1er Région   (ARC-C AFF ELE 0521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Claude Marcourt : 49e à la Commune (ARC-C AFF ELE 0583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6867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Claude Marcourt : parce que c'est le moment de changer d'Europe : 1er à l'Europe (ARC-C AFF ELE 0630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8086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Claude Marcourt : parce que c'est le moment de changer d'Europe : 1er à l'Europe (ARC-C AFF ELE 063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2024-05-10T06:49:26Z</dcterms:created>
  <dcterms:modified xsi:type="dcterms:W3CDTF">2024-05-10T06:49:26Z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