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64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mprendre le capital (99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2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(1848-1850) (200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2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la Commune de Paris (2159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0:01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2024-06-29T00:15:57Z</dcterms:created>
  <dcterms:modified xsi:type="dcterms:W3CDTF">2024-06-29T00:15:57Z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