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362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émocraties contre la fascisme : histoire de la seconde guerre mondiale (321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10:01:2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commune (3213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10:01:28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Italie (3213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10:01:2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(321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11:01:5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(3213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11:01:11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ascisme (20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2 at 9:11:45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 (BIB 1807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2024-06-29T00:13:30Z</dcterms:created>
  <dcterms:modified xsi:type="dcterms:W3CDTF">2024-06-29T00:13:30Z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