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2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hapitre inédit du Capital (2210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8:01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2024-07-03T00:28:44Z</dcterms:created>
  <dcterms:modified xsi:type="dcterms:W3CDTF">2024-07-03T00:28:44Z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