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9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icide biologique et économique de la France : la guerre a-t-elle été le suicide de la France ? (169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1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isage économique de l'Europe (1699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2024-06-23T03:22:47Z</dcterms:created>
  <dcterms:modified xsi:type="dcterms:W3CDTF">2024-06-23T03:22:47Z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