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258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ndicalisme des autres syndicats d'Europe : les internationales syndicales (2600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1:05: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2024-05-17T01:32:36Z</dcterms:created>
  <dcterms:modified xsi:type="dcterms:W3CDTF">2024-05-17T01:32:36Z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