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presProps" Target="presProps.xml"/>
  <Relationship Id="rId32" Type="http://schemas.openxmlformats.org/officeDocument/2006/relationships/viewProps" Target="viewProps.xml"/>
  <Relationship Id="rId3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40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 (1675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1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 (1676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I (167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V (167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1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 (16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 (1676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 (167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I (1676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X (167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 (167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 (167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0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 (167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I (1676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V (167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tilation des mines : études théoriques et pratiques (191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Rome (327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et application de l'impôt sur le capital (3281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2024-05-10T06:57:50Z</dcterms:created>
  <dcterms:modified xsi:type="dcterms:W3CDTF">2024-05-10T06:57:50Z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