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412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 sur la condition des ouvriers et le travail des enfants dans les mines, manufactures et usines de la province de Liège (11666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2024-05-16T02:02:29Z</dcterms:created>
  <dcterms:modified xsi:type="dcterms:W3CDTF">2024-05-16T02:02:29Z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