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62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femmes (176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8:06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2024-07-08T13:46:34Z</dcterms:created>
  <dcterms:modified xsi:type="dcterms:W3CDTF">2024-07-08T13:46:34Z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