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presProps" Target="presProps.xml"/>
  <Relationship Id="rId16" Type="http://schemas.openxmlformats.org/officeDocument/2006/relationships/viewProps" Target="viewProps.xml"/>
  <Relationship Id="rId1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790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grès ouvrier suisse à Lucerne, le 3 avril 1899 (3274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I ème rapport annuel du Comité directeur de la Fédération ouvrière suisse et du Secrétariat ouvrier suisse pour l'année 1897; Procès-verbal de la séance du comité central (3274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X-XXII ème rapport annuel du Comité directeur de la Fédération ouvrière suisse et du secrétarait ouvrier suisse pour les années 1906, 1907, 1908; Procès-verbaux des séances du Comité central (3274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ouvrier suisse extraordinaire : dimanche 5 novembre 1893 à Zurich; Initiative populaire pour le traitement gratuit des malades (3274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du Comité directeur de la Fédération ouvrière suisse et du secrétariat ouvrier suisse pour l'année 1887; Procès-verbal de la séance du Comité Central de la Fédération ouvrière suisse du 5 février 1888 (3274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uxième rapport annuel du Comité directeur de la Fédération ouvrière suisse et du Secrétariat ouvrier suisse pour l'année 1888; Procès-verbal de la séance du Comité central de la Fédération ouvrière suisse du 10 février 1889 (3274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trième et cinquième rapport annuel du comité directeur de la Fédération ouvrière suisse et du Secrétariat ouvrier suisse pour les années 1890 et 1891; Procès-verbaux des séances du Comité central; Le congrès ouvrier d' Olten à Pâques 1890 (3274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oisième rapport annuel du Comité directeur de la Fédération ouvrière suisse et du Secrétariat ouvrier suisse pour l'année 1889 (327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 ème rapport annuel du Comité directeur de la Fédération ouvrière suisse et du Secrétariat ouvrier suisse pour l'année 1892; Procès-verbaux des séances du Comité central; Le congrès ouvrier de Bienne à Pâques 1893; Rapport au département fédéral de l'Industrie sur la motion Comtesse et les requêtes des manifestations du 1er mai (327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I ème rapport annuel du comité directeur de la Fédération ouvrière suisse et du Secrétariat ouvrier suisse pour l'année 1893; Procès-verbaux de la séance du Comité central; rapport d'enquête sur la position de la population ouvrière à l'égard de la législation fédérale concernant l'assurance-maladie et l'assurance accidents (3274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II ème rapport annuel du comité-directeur de la Fédération ouvrière suisse pour l'année 1894; Procès-verbal de la séance du comité central; Les mouvements en faveur des salaires et les grèves en Suisse depuis l'année 1860 (327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X ème rapport annuel du Comité directeur de la Fédération ouvrière suisse et du Secrétariat ouvrier suisse pour l'année 1895; Le congrès ouvrier de Winterthour du 6 avril 1896; Conflits et grèves en 1895 (327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2024-04-29T03:53:13Z</dcterms:created>
  <dcterms:modified xsi:type="dcterms:W3CDTF">2024-04-29T03:53:13Z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