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91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heteuse...et ses déboires (4308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1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illet des coopératrices (4311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2024-05-02T18:47:29Z</dcterms:created>
  <dcterms:modified xsi:type="dcterms:W3CDTF">2024-05-02T18:47:29Z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